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0"/>
  </p:notesMasterIdLst>
  <p:sldIdLst>
    <p:sldId id="386" r:id="rId3"/>
    <p:sldId id="387" r:id="rId4"/>
    <p:sldId id="388" r:id="rId5"/>
    <p:sldId id="391" r:id="rId6"/>
    <p:sldId id="389" r:id="rId7"/>
    <p:sldId id="392" r:id="rId8"/>
    <p:sldId id="382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on Lalaleo" initials="BL" lastIdx="9" clrIdx="0">
    <p:extLst>
      <p:ext uri="{19B8F6BF-5375-455C-9EA6-DF929625EA0E}">
        <p15:presenceInfo xmlns:p15="http://schemas.microsoft.com/office/powerpoint/2012/main" userId="S-1-5-21-3838961849-2463375249-3267767455-2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99"/>
    <a:srgbClr val="31D140"/>
    <a:srgbClr val="FF6600"/>
    <a:srgbClr val="3333CC"/>
    <a:srgbClr val="99FFCC"/>
    <a:srgbClr val="FF3300"/>
    <a:srgbClr val="77787B"/>
    <a:srgbClr val="0A5BA4"/>
    <a:srgbClr val="004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178" autoAdjust="0"/>
  </p:normalViewPr>
  <p:slideViewPr>
    <p:cSldViewPr snapToGrid="0">
      <p:cViewPr varScale="1">
        <p:scale>
          <a:sx n="66" d="100"/>
          <a:sy n="66" d="100"/>
        </p:scale>
        <p:origin x="1542" y="66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-5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6"/>
    </p:cViewPr>
  </p:sorter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5732C-4619-43DB-A68F-6B8D5D14AD46}" type="datetimeFigureOut">
              <a:rPr lang="es-EC" smtClean="0"/>
              <a:t>16/12/2020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384E-CA98-469B-ACD2-7A375C0CC4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27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87924"/>
            <a:ext cx="6858000" cy="132748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713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7787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89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094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50946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87924"/>
            <a:ext cx="6858000" cy="132748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178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309"/>
            <a:ext cx="7772400" cy="98242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88566"/>
            <a:ext cx="7772400" cy="43512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A5BA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685800" y="2147888"/>
            <a:ext cx="7772400" cy="38036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77787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62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77787B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4676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6273"/>
            <a:ext cx="7886700" cy="2432436"/>
          </a:xfrm>
        </p:spPr>
        <p:txBody>
          <a:bodyPr/>
          <a:lstStyle>
            <a:lvl1pPr marL="0" indent="0">
              <a:buNone/>
              <a:defRPr sz="2400">
                <a:solidFill>
                  <a:srgbClr val="7778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903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1007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1007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0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</a:t>
            </a:r>
            <a:r>
              <a:rPr lang="es-ES" dirty="0" err="1" smtClean="0"/>
              <a:t>subítulo</a:t>
            </a:r>
            <a:r>
              <a:rPr lang="es-ES" dirty="0" smtClean="0"/>
              <a:t>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2989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subtítulo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29899"/>
          </a:xfrm>
        </p:spPr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5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0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2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0A5BA4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7787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14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532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3" y="5893436"/>
            <a:ext cx="2176562" cy="8257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3" y="5823386"/>
            <a:ext cx="2570312" cy="8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7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Subtítulo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48" y="6107504"/>
            <a:ext cx="1807610" cy="6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7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VIDEOS%20TUTORIALES/DyC1.mp4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VIDEOS%20TUTORIALES/Declaraci&#243;n%20y%20Pago%202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ADMINISTRACIÓN DE CUENTA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841" t="15768" r="11111" b="7439"/>
          <a:stretch/>
        </p:blipFill>
        <p:spPr>
          <a:xfrm>
            <a:off x="754744" y="1872343"/>
            <a:ext cx="7228114" cy="3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CORRESPONDENCIA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000" t="15488" r="10476" b="16473"/>
          <a:stretch/>
        </p:blipFill>
        <p:spPr>
          <a:xfrm>
            <a:off x="758596" y="1465942"/>
            <a:ext cx="7935461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ESTADO DE CUENTA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0159" t="15204" r="10159" b="28896"/>
          <a:stretch/>
        </p:blipFill>
        <p:spPr>
          <a:xfrm>
            <a:off x="432130" y="1944913"/>
            <a:ext cx="8279739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CERTIFICACIONES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158" t="15204" r="10000" b="23814"/>
          <a:stretch/>
        </p:blipFill>
        <p:spPr>
          <a:xfrm>
            <a:off x="348344" y="1872342"/>
            <a:ext cx="8519886" cy="3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0159" t="15487" r="11429" b="6028"/>
          <a:stretch/>
        </p:blipFill>
        <p:spPr>
          <a:xfrm>
            <a:off x="1088571" y="967412"/>
            <a:ext cx="7170057" cy="403497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dirty="0" smtClean="0"/>
              <a:t>DECLARACIÓN Y PAGO</a:t>
            </a:r>
            <a:endParaRPr lang="es-EC" dirty="0"/>
          </a:p>
        </p:txBody>
      </p:sp>
      <p:pic>
        <p:nvPicPr>
          <p:cNvPr id="2" name="Imagen 1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40635" t="45977" r="41905" b="37648"/>
          <a:stretch/>
        </p:blipFill>
        <p:spPr>
          <a:xfrm>
            <a:off x="168164" y="4279106"/>
            <a:ext cx="2972926" cy="156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606" b="6875"/>
          <a:stretch/>
        </p:blipFill>
        <p:spPr>
          <a:xfrm>
            <a:off x="217714" y="1641956"/>
            <a:ext cx="8461829" cy="416375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C" dirty="0" smtClean="0"/>
              <a:t>PÁGINA WEB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35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3630" y="2181524"/>
            <a:ext cx="6858000" cy="1327480"/>
          </a:xfrm>
        </p:spPr>
        <p:txBody>
          <a:bodyPr>
            <a:noAutofit/>
          </a:bodyPr>
          <a:lstStyle/>
          <a:p>
            <a:r>
              <a:rPr lang="es-EC" sz="4000" dirty="0" smtClean="0"/>
              <a:t>GRACIAS POR SU PARTICIPACIÓN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5932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6601</TotalTime>
  <Words>17</Words>
  <Application>Microsoft Office PowerPoint</Application>
  <PresentationFormat>Presentación en pantalla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Diseño personalizado</vt:lpstr>
      <vt:lpstr>Tema de Office</vt:lpstr>
      <vt:lpstr>ADMINISTRACIÓN DE CUENTA</vt:lpstr>
      <vt:lpstr>CORRESPONDENCIA</vt:lpstr>
      <vt:lpstr>ESTADO DE CUENTA</vt:lpstr>
      <vt:lpstr>CERTIFICACIONES</vt:lpstr>
      <vt:lpstr>Presentación de PowerPoint</vt:lpstr>
      <vt:lpstr>Presentación de PowerPoint</vt:lpstr>
      <vt:lpstr>GRACIAS POR SU PARTICIPACIÓN</vt:lpstr>
    </vt:vector>
  </TitlesOfParts>
  <Company>COSEDE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Herrera</dc:creator>
  <cp:lastModifiedBy>Carolina Toro</cp:lastModifiedBy>
  <cp:revision>302</cp:revision>
  <dcterms:created xsi:type="dcterms:W3CDTF">2018-11-30T14:18:03Z</dcterms:created>
  <dcterms:modified xsi:type="dcterms:W3CDTF">2020-12-16T18:25:46Z</dcterms:modified>
</cp:coreProperties>
</file>