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2"/>
  </p:notesMasterIdLst>
  <p:sldIdLst>
    <p:sldId id="259" r:id="rId3"/>
    <p:sldId id="362" r:id="rId4"/>
    <p:sldId id="378" r:id="rId5"/>
    <p:sldId id="385" r:id="rId6"/>
    <p:sldId id="383" r:id="rId7"/>
    <p:sldId id="384" r:id="rId8"/>
    <p:sldId id="361" r:id="rId9"/>
    <p:sldId id="363" r:id="rId10"/>
    <p:sldId id="380" r:id="rId1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on Lalaleo" initials="BL" lastIdx="9" clrIdx="0">
    <p:extLst>
      <p:ext uri="{19B8F6BF-5375-455C-9EA6-DF929625EA0E}">
        <p15:presenceInfo xmlns:p15="http://schemas.microsoft.com/office/powerpoint/2012/main" userId="S-1-5-21-3838961849-2463375249-3267767455-2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99"/>
    <a:srgbClr val="31D140"/>
    <a:srgbClr val="FF6600"/>
    <a:srgbClr val="3333CC"/>
    <a:srgbClr val="99FFCC"/>
    <a:srgbClr val="FF3300"/>
    <a:srgbClr val="77787B"/>
    <a:srgbClr val="0A5BA4"/>
    <a:srgbClr val="004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178" autoAdjust="0"/>
  </p:normalViewPr>
  <p:slideViewPr>
    <p:cSldViewPr snapToGrid="0">
      <p:cViewPr varScale="1">
        <p:scale>
          <a:sx n="66" d="100"/>
          <a:sy n="66" d="100"/>
        </p:scale>
        <p:origin x="1542" y="66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-5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6"/>
    </p:cViewPr>
  </p:sorter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E2E86-8B58-4DE1-8F4B-CDE883C1C4A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64C9377-FCA2-4F6A-9BE2-B36C7EB3530C}">
      <dgm:prSet phldrT="[Texto]"/>
      <dgm:spPr/>
      <dgm:t>
        <a:bodyPr/>
        <a:lstStyle/>
        <a:p>
          <a:r>
            <a:rPr lang="es-EC" b="0" dirty="0" smtClean="0"/>
            <a:t>2</a:t>
          </a:r>
          <a:endParaRPr lang="es-EC" b="0" dirty="0"/>
        </a:p>
      </dgm:t>
    </dgm:pt>
    <dgm:pt modelId="{4412ECC1-337F-4F91-A14B-8EA79D5886CA}" type="parTrans" cxnId="{B5CC849C-D24F-4548-985A-B0E50F89FAB4}">
      <dgm:prSet/>
      <dgm:spPr/>
      <dgm:t>
        <a:bodyPr/>
        <a:lstStyle/>
        <a:p>
          <a:endParaRPr lang="es-EC" b="0"/>
        </a:p>
      </dgm:t>
    </dgm:pt>
    <dgm:pt modelId="{0B0D6FA7-6154-4283-9201-C3FD8CD5F6DA}" type="sibTrans" cxnId="{B5CC849C-D24F-4548-985A-B0E50F89FAB4}">
      <dgm:prSet/>
      <dgm:spPr/>
      <dgm:t>
        <a:bodyPr/>
        <a:lstStyle/>
        <a:p>
          <a:endParaRPr lang="es-EC" b="0"/>
        </a:p>
      </dgm:t>
    </dgm:pt>
    <dgm:pt modelId="{AD19B001-0659-4A55-B168-FA4F58BE1304}">
      <dgm:prSet phldrT="[Texto]"/>
      <dgm:spPr/>
      <dgm:t>
        <a:bodyPr/>
        <a:lstStyle/>
        <a:p>
          <a:r>
            <a:rPr lang="es-EC" b="0" dirty="0" smtClean="0"/>
            <a:t>3</a:t>
          </a:r>
          <a:endParaRPr lang="es-EC" b="0" dirty="0"/>
        </a:p>
      </dgm:t>
    </dgm:pt>
    <dgm:pt modelId="{961EA625-3465-4DFF-8C96-B196062A8925}" type="parTrans" cxnId="{6E1532D9-39EA-4AB6-8C78-2AC3C44329B6}">
      <dgm:prSet/>
      <dgm:spPr/>
      <dgm:t>
        <a:bodyPr/>
        <a:lstStyle/>
        <a:p>
          <a:endParaRPr lang="es-EC" b="0"/>
        </a:p>
      </dgm:t>
    </dgm:pt>
    <dgm:pt modelId="{78A8469F-1DDB-491C-AB61-DE470F71B7C7}" type="sibTrans" cxnId="{6E1532D9-39EA-4AB6-8C78-2AC3C44329B6}">
      <dgm:prSet/>
      <dgm:spPr/>
      <dgm:t>
        <a:bodyPr/>
        <a:lstStyle/>
        <a:p>
          <a:endParaRPr lang="es-EC" b="0"/>
        </a:p>
      </dgm:t>
    </dgm:pt>
    <dgm:pt modelId="{715BE18B-4777-4819-92DB-51DB6F394DCD}">
      <dgm:prSet phldrT="[Texto]"/>
      <dgm:spPr/>
      <dgm:t>
        <a:bodyPr/>
        <a:lstStyle/>
        <a:p>
          <a:r>
            <a:rPr lang="es-EC" b="0" dirty="0" smtClean="0"/>
            <a:t>4</a:t>
          </a:r>
          <a:endParaRPr lang="es-EC" b="0" dirty="0"/>
        </a:p>
      </dgm:t>
    </dgm:pt>
    <dgm:pt modelId="{76104DA0-8692-4125-914C-FC985E44747A}" type="parTrans" cxnId="{C6AB4201-C2A3-451E-A519-1802D59C2A32}">
      <dgm:prSet/>
      <dgm:spPr/>
      <dgm:t>
        <a:bodyPr/>
        <a:lstStyle/>
        <a:p>
          <a:endParaRPr lang="es-EC" b="0"/>
        </a:p>
      </dgm:t>
    </dgm:pt>
    <dgm:pt modelId="{CC6D03A1-D456-46E2-9DDF-1A0FF252852D}" type="sibTrans" cxnId="{C6AB4201-C2A3-451E-A519-1802D59C2A32}">
      <dgm:prSet/>
      <dgm:spPr/>
      <dgm:t>
        <a:bodyPr/>
        <a:lstStyle/>
        <a:p>
          <a:endParaRPr lang="es-EC" b="0"/>
        </a:p>
      </dgm:t>
    </dgm:pt>
    <dgm:pt modelId="{80356C31-6A02-44F2-92AC-8667122F53D2}">
      <dgm:prSet phldrT="[Texto]"/>
      <dgm:spPr/>
      <dgm:t>
        <a:bodyPr/>
        <a:lstStyle/>
        <a:p>
          <a:r>
            <a:rPr lang="es-EC" b="0" dirty="0" smtClean="0"/>
            <a:t>5</a:t>
          </a:r>
          <a:endParaRPr lang="es-EC" b="0" dirty="0"/>
        </a:p>
      </dgm:t>
    </dgm:pt>
    <dgm:pt modelId="{296392E0-2A76-4E01-9267-AB2660EE5D2D}" type="parTrans" cxnId="{96BBA58A-32B2-4742-90B7-240C5D7CEB07}">
      <dgm:prSet/>
      <dgm:spPr/>
      <dgm:t>
        <a:bodyPr/>
        <a:lstStyle/>
        <a:p>
          <a:endParaRPr lang="es-EC" b="0"/>
        </a:p>
      </dgm:t>
    </dgm:pt>
    <dgm:pt modelId="{AAA62B46-01B6-4285-9D3B-CB58A19BFB78}" type="sibTrans" cxnId="{96BBA58A-32B2-4742-90B7-240C5D7CEB07}">
      <dgm:prSet/>
      <dgm:spPr/>
      <dgm:t>
        <a:bodyPr/>
        <a:lstStyle/>
        <a:p>
          <a:endParaRPr lang="es-EC" b="0"/>
        </a:p>
      </dgm:t>
    </dgm:pt>
    <dgm:pt modelId="{43BB8D8D-2D32-4370-9DD1-A8087993A21A}">
      <dgm:prSet phldrT="[Texto]"/>
      <dgm:spPr/>
      <dgm:t>
        <a:bodyPr/>
        <a:lstStyle/>
        <a:p>
          <a:r>
            <a:rPr lang="es-EC" b="0" dirty="0" smtClean="0"/>
            <a:t>1</a:t>
          </a:r>
          <a:endParaRPr lang="es-EC" b="0" dirty="0"/>
        </a:p>
      </dgm:t>
    </dgm:pt>
    <dgm:pt modelId="{DF36FF8C-7999-46BF-9082-5619F4F44D27}" type="parTrans" cxnId="{8550A39A-F0E6-49A2-8A10-292FA9C8D733}">
      <dgm:prSet/>
      <dgm:spPr/>
      <dgm:t>
        <a:bodyPr/>
        <a:lstStyle/>
        <a:p>
          <a:endParaRPr lang="es-EC" b="0"/>
        </a:p>
      </dgm:t>
    </dgm:pt>
    <dgm:pt modelId="{27B2550B-8B45-45E6-9016-6E68DFD6D2CA}" type="sibTrans" cxnId="{8550A39A-F0E6-49A2-8A10-292FA9C8D733}">
      <dgm:prSet/>
      <dgm:spPr/>
      <dgm:t>
        <a:bodyPr/>
        <a:lstStyle/>
        <a:p>
          <a:endParaRPr lang="es-EC" b="0"/>
        </a:p>
      </dgm:t>
    </dgm:pt>
    <dgm:pt modelId="{2C7447F9-53FC-4FE3-8895-BE65106071BF}">
      <dgm:prSet phldrT="[Texto]"/>
      <dgm:spPr/>
      <dgm:t>
        <a:bodyPr/>
        <a:lstStyle/>
        <a:p>
          <a:r>
            <a:rPr lang="es-EC" b="0" dirty="0" smtClean="0"/>
            <a:t>Expedición del Instructivo de Contribuciones a través de débito automático (COSEDE-COSEDE-R-2020-0015).</a:t>
          </a:r>
          <a:endParaRPr lang="es-EC" b="0" dirty="0"/>
        </a:p>
      </dgm:t>
    </dgm:pt>
    <dgm:pt modelId="{012AC650-E661-47E8-A28D-B725531B69FB}" type="parTrans" cxnId="{F50AB202-9398-44C6-84A8-BC7B0AE5205D}">
      <dgm:prSet/>
      <dgm:spPr/>
      <dgm:t>
        <a:bodyPr/>
        <a:lstStyle/>
        <a:p>
          <a:endParaRPr lang="es-EC" b="0"/>
        </a:p>
      </dgm:t>
    </dgm:pt>
    <dgm:pt modelId="{AE025DBE-1473-48CA-AAD4-8867943908F5}" type="sibTrans" cxnId="{F50AB202-9398-44C6-84A8-BC7B0AE5205D}">
      <dgm:prSet/>
      <dgm:spPr/>
      <dgm:t>
        <a:bodyPr/>
        <a:lstStyle/>
        <a:p>
          <a:endParaRPr lang="es-EC" b="0"/>
        </a:p>
      </dgm:t>
    </dgm:pt>
    <dgm:pt modelId="{8E18A9BE-4486-491F-BDDE-CFF7AEE0ECB0}">
      <dgm:prSet phldrT="[Texto]"/>
      <dgm:spPr/>
      <dgm:t>
        <a:bodyPr/>
        <a:lstStyle/>
        <a:p>
          <a:r>
            <a:rPr lang="es-EC" b="0" dirty="0" smtClean="0"/>
            <a:t>Recolección de Documentación para gestionar accesos al portal web.</a:t>
          </a:r>
          <a:endParaRPr lang="es-EC" b="0" dirty="0"/>
        </a:p>
      </dgm:t>
    </dgm:pt>
    <dgm:pt modelId="{90797DD7-E35B-4CF7-8A9C-42CD02C410EA}" type="parTrans" cxnId="{79B4658C-9ADE-4273-9A09-38C6C3CC5B8A}">
      <dgm:prSet/>
      <dgm:spPr/>
      <dgm:t>
        <a:bodyPr/>
        <a:lstStyle/>
        <a:p>
          <a:endParaRPr lang="es-EC" b="0"/>
        </a:p>
      </dgm:t>
    </dgm:pt>
    <dgm:pt modelId="{4F9A29E7-7EA9-44C7-B83E-E5160D2D9D9F}" type="sibTrans" cxnId="{79B4658C-9ADE-4273-9A09-38C6C3CC5B8A}">
      <dgm:prSet/>
      <dgm:spPr/>
      <dgm:t>
        <a:bodyPr/>
        <a:lstStyle/>
        <a:p>
          <a:endParaRPr lang="es-EC" b="0"/>
        </a:p>
      </dgm:t>
    </dgm:pt>
    <dgm:pt modelId="{D72990FD-72E9-4499-90FE-2E34880F272F}">
      <dgm:prSet phldrT="[Texto]"/>
      <dgm:spPr/>
      <dgm:t>
        <a:bodyPr/>
        <a:lstStyle/>
        <a:p>
          <a:r>
            <a:rPr lang="es-EC" b="0" dirty="0" smtClean="0"/>
            <a:t>Creación de Usuarios en el sistema de entidades a realizar prueba en producción.</a:t>
          </a:r>
          <a:endParaRPr lang="es-EC" b="0" dirty="0"/>
        </a:p>
      </dgm:t>
    </dgm:pt>
    <dgm:pt modelId="{36EE3810-0121-4FE9-8538-EC124AA41A11}" type="parTrans" cxnId="{B8276020-93FD-467D-979E-0F9C9C773D2B}">
      <dgm:prSet/>
      <dgm:spPr/>
      <dgm:t>
        <a:bodyPr/>
        <a:lstStyle/>
        <a:p>
          <a:endParaRPr lang="es-EC" b="0"/>
        </a:p>
      </dgm:t>
    </dgm:pt>
    <dgm:pt modelId="{A515D8E1-68D9-4B91-B3A1-3925555E037F}" type="sibTrans" cxnId="{B8276020-93FD-467D-979E-0F9C9C773D2B}">
      <dgm:prSet/>
      <dgm:spPr/>
      <dgm:t>
        <a:bodyPr/>
        <a:lstStyle/>
        <a:p>
          <a:endParaRPr lang="es-EC" b="0"/>
        </a:p>
      </dgm:t>
    </dgm:pt>
    <dgm:pt modelId="{EC258E04-33B6-4712-BFE8-D7400C1CB1B3}">
      <dgm:prSet phldrT="[Texto]"/>
      <dgm:spPr/>
      <dgm:t>
        <a:bodyPr/>
        <a:lstStyle/>
        <a:p>
          <a:r>
            <a:rPr lang="es-EC" b="0" dirty="0" smtClean="0"/>
            <a:t>Pruebas en ambiente de Producción realizadas FASE I y FASE II.</a:t>
          </a:r>
          <a:endParaRPr lang="es-EC" b="0" dirty="0"/>
        </a:p>
      </dgm:t>
    </dgm:pt>
    <dgm:pt modelId="{5BA30166-F273-425A-B805-E52CE967E7DE}" type="parTrans" cxnId="{4986229A-B30E-41D4-B379-713979965977}">
      <dgm:prSet/>
      <dgm:spPr/>
      <dgm:t>
        <a:bodyPr/>
        <a:lstStyle/>
        <a:p>
          <a:endParaRPr lang="es-EC" b="0"/>
        </a:p>
      </dgm:t>
    </dgm:pt>
    <dgm:pt modelId="{6509CCC0-08F0-4760-94E2-FD3142585BDB}" type="sibTrans" cxnId="{4986229A-B30E-41D4-B379-713979965977}">
      <dgm:prSet/>
      <dgm:spPr/>
      <dgm:t>
        <a:bodyPr/>
        <a:lstStyle/>
        <a:p>
          <a:endParaRPr lang="es-EC" b="0"/>
        </a:p>
      </dgm:t>
    </dgm:pt>
    <dgm:pt modelId="{F2D75307-46C7-4FA8-88C3-C605154A6723}">
      <dgm:prSet phldrT="[Texto]"/>
      <dgm:spPr/>
      <dgm:t>
        <a:bodyPr/>
        <a:lstStyle/>
        <a:p>
          <a:r>
            <a:rPr lang="es-EC" b="0" dirty="0" smtClean="0"/>
            <a:t>Lanzamiento oficial y conocimiento de cronograma.</a:t>
          </a:r>
          <a:endParaRPr lang="es-EC" b="0" dirty="0"/>
        </a:p>
      </dgm:t>
    </dgm:pt>
    <dgm:pt modelId="{7023B591-EC0E-4B4D-890A-EC10D39AF84E}" type="parTrans" cxnId="{2A73FF26-C846-439D-B5D9-95680C2AD33F}">
      <dgm:prSet/>
      <dgm:spPr/>
      <dgm:t>
        <a:bodyPr/>
        <a:lstStyle/>
        <a:p>
          <a:endParaRPr lang="es-EC" b="0"/>
        </a:p>
      </dgm:t>
    </dgm:pt>
    <dgm:pt modelId="{D09173F1-A05E-492A-ACC7-73166F667B5D}" type="sibTrans" cxnId="{2A73FF26-C846-439D-B5D9-95680C2AD33F}">
      <dgm:prSet/>
      <dgm:spPr/>
      <dgm:t>
        <a:bodyPr/>
        <a:lstStyle/>
        <a:p>
          <a:endParaRPr lang="es-EC" b="0"/>
        </a:p>
      </dgm:t>
    </dgm:pt>
    <dgm:pt modelId="{065F6AFF-DA2A-4FAF-8A94-333B522E13C7}">
      <dgm:prSet phldrT="[Texto]"/>
      <dgm:spPr/>
      <dgm:t>
        <a:bodyPr/>
        <a:lstStyle/>
        <a:p>
          <a:r>
            <a:rPr lang="es-EC" b="0" dirty="0" smtClean="0"/>
            <a:t>6</a:t>
          </a:r>
          <a:endParaRPr lang="es-EC" b="0" dirty="0"/>
        </a:p>
      </dgm:t>
    </dgm:pt>
    <dgm:pt modelId="{77E32E1F-50FC-4B07-BB69-6D4F7C087470}" type="parTrans" cxnId="{E043CB01-0E1E-4376-BD7C-6EC4075CD17A}">
      <dgm:prSet/>
      <dgm:spPr/>
      <dgm:t>
        <a:bodyPr/>
        <a:lstStyle/>
        <a:p>
          <a:endParaRPr lang="es-EC" b="0"/>
        </a:p>
      </dgm:t>
    </dgm:pt>
    <dgm:pt modelId="{E2D8420F-DBF6-40A7-9807-7E26D8D73D66}" type="sibTrans" cxnId="{E043CB01-0E1E-4376-BD7C-6EC4075CD17A}">
      <dgm:prSet/>
      <dgm:spPr/>
      <dgm:t>
        <a:bodyPr/>
        <a:lstStyle/>
        <a:p>
          <a:endParaRPr lang="es-EC" b="0"/>
        </a:p>
      </dgm:t>
    </dgm:pt>
    <dgm:pt modelId="{67F5B4BB-EEFD-4D7C-99DD-E903059C9633}">
      <dgm:prSet phldrT="[Texto]"/>
      <dgm:spPr/>
      <dgm:t>
        <a:bodyPr/>
        <a:lstStyle/>
        <a:p>
          <a:r>
            <a:rPr lang="es-EC" b="0" dirty="0" smtClean="0"/>
            <a:t>Creación de usuarios en general.</a:t>
          </a:r>
          <a:endParaRPr lang="es-EC" b="0" dirty="0"/>
        </a:p>
      </dgm:t>
    </dgm:pt>
    <dgm:pt modelId="{AF88136C-2A80-443D-B69D-FAFB33E93146}" type="parTrans" cxnId="{4837AB3E-AFBF-4E83-9E4E-D1A8D1D3DC29}">
      <dgm:prSet/>
      <dgm:spPr/>
      <dgm:t>
        <a:bodyPr/>
        <a:lstStyle/>
        <a:p>
          <a:endParaRPr lang="es-EC" b="0"/>
        </a:p>
      </dgm:t>
    </dgm:pt>
    <dgm:pt modelId="{66F94737-F7A0-4CAB-A197-B749D321F472}" type="sibTrans" cxnId="{4837AB3E-AFBF-4E83-9E4E-D1A8D1D3DC29}">
      <dgm:prSet/>
      <dgm:spPr/>
      <dgm:t>
        <a:bodyPr/>
        <a:lstStyle/>
        <a:p>
          <a:endParaRPr lang="es-EC" b="0"/>
        </a:p>
      </dgm:t>
    </dgm:pt>
    <dgm:pt modelId="{E255204F-09F4-4B92-89C4-EB64FC95EC18}">
      <dgm:prSet phldrT="[Texto]"/>
      <dgm:spPr/>
      <dgm:t>
        <a:bodyPr/>
        <a:lstStyle/>
        <a:p>
          <a:r>
            <a:rPr lang="es-EC" b="0" dirty="0" smtClean="0"/>
            <a:t>Corregir inconvenientes de funcionamiento según sea el caso.</a:t>
          </a:r>
          <a:endParaRPr lang="es-EC" b="0" dirty="0"/>
        </a:p>
      </dgm:t>
    </dgm:pt>
    <dgm:pt modelId="{7078209F-FA8E-4ECB-A46B-87E4CDF54D22}" type="parTrans" cxnId="{9D65EDA2-5DE6-4E9F-809E-5DBAA3CD6DE7}">
      <dgm:prSet/>
      <dgm:spPr/>
      <dgm:t>
        <a:bodyPr/>
        <a:lstStyle/>
        <a:p>
          <a:endParaRPr lang="es-EC"/>
        </a:p>
      </dgm:t>
    </dgm:pt>
    <dgm:pt modelId="{3956970E-B8EC-4B1A-AE50-8F84F05B4D7B}" type="sibTrans" cxnId="{9D65EDA2-5DE6-4E9F-809E-5DBAA3CD6DE7}">
      <dgm:prSet/>
      <dgm:spPr/>
      <dgm:t>
        <a:bodyPr/>
        <a:lstStyle/>
        <a:p>
          <a:endParaRPr lang="es-EC"/>
        </a:p>
      </dgm:t>
    </dgm:pt>
    <dgm:pt modelId="{72F113D6-72CF-45FF-88B9-14C903BBAE18}" type="pres">
      <dgm:prSet presAssocID="{1C6E2E86-8B58-4DE1-8F4B-CDE883C1C4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DC944E-9DDB-41A1-B7A4-61528D9802F3}" type="pres">
      <dgm:prSet presAssocID="{43BB8D8D-2D32-4370-9DD1-A8087993A21A}" presName="composite" presStyleCnt="0"/>
      <dgm:spPr/>
    </dgm:pt>
    <dgm:pt modelId="{E5B4317E-1751-4239-B423-6DC58FA4D10B}" type="pres">
      <dgm:prSet presAssocID="{43BB8D8D-2D32-4370-9DD1-A8087993A21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EC3D59-41B1-41C0-9AE7-854418D385C4}" type="pres">
      <dgm:prSet presAssocID="{43BB8D8D-2D32-4370-9DD1-A8087993A21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E17FF8-ED12-4DA8-83DF-1823F4ACDE0D}" type="pres">
      <dgm:prSet presAssocID="{27B2550B-8B45-45E6-9016-6E68DFD6D2CA}" presName="sp" presStyleCnt="0"/>
      <dgm:spPr/>
    </dgm:pt>
    <dgm:pt modelId="{41B6438F-906E-4516-98EC-474EA0539C83}" type="pres">
      <dgm:prSet presAssocID="{E64C9377-FCA2-4F6A-9BE2-B36C7EB3530C}" presName="composite" presStyleCnt="0"/>
      <dgm:spPr/>
    </dgm:pt>
    <dgm:pt modelId="{85D746EB-84A5-470D-BD9E-95A32C19FC15}" type="pres">
      <dgm:prSet presAssocID="{E64C9377-FCA2-4F6A-9BE2-B36C7EB3530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DCB1B5-B34C-441F-86E2-A628B4945168}" type="pres">
      <dgm:prSet presAssocID="{E64C9377-FCA2-4F6A-9BE2-B36C7EB3530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95B39F-6ED0-466F-B340-FB769590E0F5}" type="pres">
      <dgm:prSet presAssocID="{0B0D6FA7-6154-4283-9201-C3FD8CD5F6DA}" presName="sp" presStyleCnt="0"/>
      <dgm:spPr/>
    </dgm:pt>
    <dgm:pt modelId="{E14774FF-8879-4EBD-9C4F-A822AB89CF58}" type="pres">
      <dgm:prSet presAssocID="{AD19B001-0659-4A55-B168-FA4F58BE1304}" presName="composite" presStyleCnt="0"/>
      <dgm:spPr/>
    </dgm:pt>
    <dgm:pt modelId="{8DCA97D9-1604-4DB6-87F0-201AB1A569B0}" type="pres">
      <dgm:prSet presAssocID="{AD19B001-0659-4A55-B168-FA4F58BE130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41B3BD-152C-44D9-8903-EF5E3AC45543}" type="pres">
      <dgm:prSet presAssocID="{AD19B001-0659-4A55-B168-FA4F58BE130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DAD3F6-0D4A-40D6-BC08-52CD767478F5}" type="pres">
      <dgm:prSet presAssocID="{78A8469F-1DDB-491C-AB61-DE470F71B7C7}" presName="sp" presStyleCnt="0"/>
      <dgm:spPr/>
    </dgm:pt>
    <dgm:pt modelId="{1F8B4913-EE6B-4BB3-94EB-FFEA419A4B9C}" type="pres">
      <dgm:prSet presAssocID="{715BE18B-4777-4819-92DB-51DB6F394DCD}" presName="composite" presStyleCnt="0"/>
      <dgm:spPr/>
    </dgm:pt>
    <dgm:pt modelId="{DE196398-32BC-4BCA-B1B5-6E0B051390F5}" type="pres">
      <dgm:prSet presAssocID="{715BE18B-4777-4819-92DB-51DB6F394DC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1C1C0F-9D14-43D5-BD70-A15E3CFC9084}" type="pres">
      <dgm:prSet presAssocID="{715BE18B-4777-4819-92DB-51DB6F394DC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930470-60AC-42AE-BCEB-BC7286D9BAC8}" type="pres">
      <dgm:prSet presAssocID="{CC6D03A1-D456-46E2-9DDF-1A0FF252852D}" presName="sp" presStyleCnt="0"/>
      <dgm:spPr/>
    </dgm:pt>
    <dgm:pt modelId="{D196FC11-8AEB-4145-B887-0E7353091DA0}" type="pres">
      <dgm:prSet presAssocID="{80356C31-6A02-44F2-92AC-8667122F53D2}" presName="composite" presStyleCnt="0"/>
      <dgm:spPr/>
    </dgm:pt>
    <dgm:pt modelId="{FB4EBFA2-267E-45B5-9CC4-7CE3536E37AE}" type="pres">
      <dgm:prSet presAssocID="{80356C31-6A02-44F2-92AC-8667122F53D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F49CEE-5971-4C92-8870-BA79AD3A260E}" type="pres">
      <dgm:prSet presAssocID="{80356C31-6A02-44F2-92AC-8667122F53D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A8F1F-89C1-4819-BB4F-94F04C32610F}" type="pres">
      <dgm:prSet presAssocID="{AAA62B46-01B6-4285-9D3B-CB58A19BFB78}" presName="sp" presStyleCnt="0"/>
      <dgm:spPr/>
    </dgm:pt>
    <dgm:pt modelId="{01F8C86C-5D07-4F87-8927-E1D1227C1592}" type="pres">
      <dgm:prSet presAssocID="{065F6AFF-DA2A-4FAF-8A94-333B522E13C7}" presName="composite" presStyleCnt="0"/>
      <dgm:spPr/>
    </dgm:pt>
    <dgm:pt modelId="{4AEBFB7C-D11D-4F08-BBD6-10FCDDF3B8E3}" type="pres">
      <dgm:prSet presAssocID="{065F6AFF-DA2A-4FAF-8A94-333B522E13C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EB474-3829-442E-A1DC-6BBDD8601907}" type="pres">
      <dgm:prSet presAssocID="{065F6AFF-DA2A-4FAF-8A94-333B522E13C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86229A-B30E-41D4-B379-713979965977}" srcId="{715BE18B-4777-4819-92DB-51DB6F394DCD}" destId="{EC258E04-33B6-4712-BFE8-D7400C1CB1B3}" srcOrd="0" destOrd="0" parTransId="{5BA30166-F273-425A-B805-E52CE967E7DE}" sibTransId="{6509CCC0-08F0-4760-94E2-FD3142585BDB}"/>
    <dgm:cxn modelId="{6E1532D9-39EA-4AB6-8C78-2AC3C44329B6}" srcId="{1C6E2E86-8B58-4DE1-8F4B-CDE883C1C4AE}" destId="{AD19B001-0659-4A55-B168-FA4F58BE1304}" srcOrd="2" destOrd="0" parTransId="{961EA625-3465-4DFF-8C96-B196062A8925}" sibTransId="{78A8469F-1DDB-491C-AB61-DE470F71B7C7}"/>
    <dgm:cxn modelId="{2A73FF26-C846-439D-B5D9-95680C2AD33F}" srcId="{065F6AFF-DA2A-4FAF-8A94-333B522E13C7}" destId="{F2D75307-46C7-4FA8-88C3-C605154A6723}" srcOrd="0" destOrd="0" parTransId="{7023B591-EC0E-4B4D-890A-EC10D39AF84E}" sibTransId="{D09173F1-A05E-492A-ACC7-73166F667B5D}"/>
    <dgm:cxn modelId="{0E6D0243-1087-458A-B66E-909F816BBE2D}" type="presOf" srcId="{F2D75307-46C7-4FA8-88C3-C605154A6723}" destId="{6A0EB474-3829-442E-A1DC-6BBDD8601907}" srcOrd="0" destOrd="0" presId="urn:microsoft.com/office/officeart/2005/8/layout/chevron2"/>
    <dgm:cxn modelId="{823F46D1-4895-424B-85AC-DFD5A5E69F56}" type="presOf" srcId="{2C7447F9-53FC-4FE3-8895-BE65106071BF}" destId="{4FEC3D59-41B1-41C0-9AE7-854418D385C4}" srcOrd="0" destOrd="0" presId="urn:microsoft.com/office/officeart/2005/8/layout/chevron2"/>
    <dgm:cxn modelId="{10D46548-72C7-451C-8CAB-5210402581FE}" type="presOf" srcId="{715BE18B-4777-4819-92DB-51DB6F394DCD}" destId="{DE196398-32BC-4BCA-B1B5-6E0B051390F5}" srcOrd="0" destOrd="0" presId="urn:microsoft.com/office/officeart/2005/8/layout/chevron2"/>
    <dgm:cxn modelId="{C73F011F-D92B-46E0-A2A2-B9C8581F8701}" type="presOf" srcId="{1C6E2E86-8B58-4DE1-8F4B-CDE883C1C4AE}" destId="{72F113D6-72CF-45FF-88B9-14C903BBAE18}" srcOrd="0" destOrd="0" presId="urn:microsoft.com/office/officeart/2005/8/layout/chevron2"/>
    <dgm:cxn modelId="{96BBA58A-32B2-4742-90B7-240C5D7CEB07}" srcId="{1C6E2E86-8B58-4DE1-8F4B-CDE883C1C4AE}" destId="{80356C31-6A02-44F2-92AC-8667122F53D2}" srcOrd="4" destOrd="0" parTransId="{296392E0-2A76-4E01-9267-AB2660EE5D2D}" sibTransId="{AAA62B46-01B6-4285-9D3B-CB58A19BFB78}"/>
    <dgm:cxn modelId="{9D65EDA2-5DE6-4E9F-809E-5DBAA3CD6DE7}" srcId="{715BE18B-4777-4819-92DB-51DB6F394DCD}" destId="{E255204F-09F4-4B92-89C4-EB64FC95EC18}" srcOrd="1" destOrd="0" parTransId="{7078209F-FA8E-4ECB-A46B-87E4CDF54D22}" sibTransId="{3956970E-B8EC-4B1A-AE50-8F84F05B4D7B}"/>
    <dgm:cxn modelId="{F50AB202-9398-44C6-84A8-BC7B0AE5205D}" srcId="{43BB8D8D-2D32-4370-9DD1-A8087993A21A}" destId="{2C7447F9-53FC-4FE3-8895-BE65106071BF}" srcOrd="0" destOrd="0" parTransId="{012AC650-E661-47E8-A28D-B725531B69FB}" sibTransId="{AE025DBE-1473-48CA-AAD4-8867943908F5}"/>
    <dgm:cxn modelId="{588E1EF0-7D20-4977-AFBB-33E80A6FAE41}" type="presOf" srcId="{80356C31-6A02-44F2-92AC-8667122F53D2}" destId="{FB4EBFA2-267E-45B5-9CC4-7CE3536E37AE}" srcOrd="0" destOrd="0" presId="urn:microsoft.com/office/officeart/2005/8/layout/chevron2"/>
    <dgm:cxn modelId="{A5D41C35-1A9A-4C5E-A409-41056B59F7B5}" type="presOf" srcId="{8E18A9BE-4486-491F-BDDE-CFF7AEE0ECB0}" destId="{22DCB1B5-B34C-441F-86E2-A628B4945168}" srcOrd="0" destOrd="0" presId="urn:microsoft.com/office/officeart/2005/8/layout/chevron2"/>
    <dgm:cxn modelId="{495D6345-BE89-41E0-B9B0-7FC054DF5AF0}" type="presOf" srcId="{AD19B001-0659-4A55-B168-FA4F58BE1304}" destId="{8DCA97D9-1604-4DB6-87F0-201AB1A569B0}" srcOrd="0" destOrd="0" presId="urn:microsoft.com/office/officeart/2005/8/layout/chevron2"/>
    <dgm:cxn modelId="{FF8233C7-7CB1-4B52-9C33-2B43785097F0}" type="presOf" srcId="{D72990FD-72E9-4499-90FE-2E34880F272F}" destId="{7141B3BD-152C-44D9-8903-EF5E3AC45543}" srcOrd="0" destOrd="0" presId="urn:microsoft.com/office/officeart/2005/8/layout/chevron2"/>
    <dgm:cxn modelId="{B8276020-93FD-467D-979E-0F9C9C773D2B}" srcId="{AD19B001-0659-4A55-B168-FA4F58BE1304}" destId="{D72990FD-72E9-4499-90FE-2E34880F272F}" srcOrd="0" destOrd="0" parTransId="{36EE3810-0121-4FE9-8538-EC124AA41A11}" sibTransId="{A515D8E1-68D9-4B91-B3A1-3925555E037F}"/>
    <dgm:cxn modelId="{75669020-29EE-48BA-B7BD-3201B7138E9C}" type="presOf" srcId="{43BB8D8D-2D32-4370-9DD1-A8087993A21A}" destId="{E5B4317E-1751-4239-B423-6DC58FA4D10B}" srcOrd="0" destOrd="0" presId="urn:microsoft.com/office/officeart/2005/8/layout/chevron2"/>
    <dgm:cxn modelId="{4837AB3E-AFBF-4E83-9E4E-D1A8D1D3DC29}" srcId="{80356C31-6A02-44F2-92AC-8667122F53D2}" destId="{67F5B4BB-EEFD-4D7C-99DD-E903059C9633}" srcOrd="0" destOrd="0" parTransId="{AF88136C-2A80-443D-B69D-FAFB33E93146}" sibTransId="{66F94737-F7A0-4CAB-A197-B749D321F472}"/>
    <dgm:cxn modelId="{79B4658C-9ADE-4273-9A09-38C6C3CC5B8A}" srcId="{E64C9377-FCA2-4F6A-9BE2-B36C7EB3530C}" destId="{8E18A9BE-4486-491F-BDDE-CFF7AEE0ECB0}" srcOrd="0" destOrd="0" parTransId="{90797DD7-E35B-4CF7-8A9C-42CD02C410EA}" sibTransId="{4F9A29E7-7EA9-44C7-B83E-E5160D2D9D9F}"/>
    <dgm:cxn modelId="{B5CC849C-D24F-4548-985A-B0E50F89FAB4}" srcId="{1C6E2E86-8B58-4DE1-8F4B-CDE883C1C4AE}" destId="{E64C9377-FCA2-4F6A-9BE2-B36C7EB3530C}" srcOrd="1" destOrd="0" parTransId="{4412ECC1-337F-4F91-A14B-8EA79D5886CA}" sibTransId="{0B0D6FA7-6154-4283-9201-C3FD8CD5F6DA}"/>
    <dgm:cxn modelId="{B13875CC-8E02-4AC9-881E-92C5394A86D3}" type="presOf" srcId="{065F6AFF-DA2A-4FAF-8A94-333B522E13C7}" destId="{4AEBFB7C-D11D-4F08-BBD6-10FCDDF3B8E3}" srcOrd="0" destOrd="0" presId="urn:microsoft.com/office/officeart/2005/8/layout/chevron2"/>
    <dgm:cxn modelId="{CE75DB3B-6951-4941-8EB6-25047D9A8B7F}" type="presOf" srcId="{E255204F-09F4-4B92-89C4-EB64FC95EC18}" destId="{071C1C0F-9D14-43D5-BD70-A15E3CFC9084}" srcOrd="0" destOrd="1" presId="urn:microsoft.com/office/officeart/2005/8/layout/chevron2"/>
    <dgm:cxn modelId="{E043CB01-0E1E-4376-BD7C-6EC4075CD17A}" srcId="{1C6E2E86-8B58-4DE1-8F4B-CDE883C1C4AE}" destId="{065F6AFF-DA2A-4FAF-8A94-333B522E13C7}" srcOrd="5" destOrd="0" parTransId="{77E32E1F-50FC-4B07-BB69-6D4F7C087470}" sibTransId="{E2D8420F-DBF6-40A7-9807-7E26D8D73D66}"/>
    <dgm:cxn modelId="{9110AE19-633A-4D14-95BB-FB80785E5815}" type="presOf" srcId="{EC258E04-33B6-4712-BFE8-D7400C1CB1B3}" destId="{071C1C0F-9D14-43D5-BD70-A15E3CFC9084}" srcOrd="0" destOrd="0" presId="urn:microsoft.com/office/officeart/2005/8/layout/chevron2"/>
    <dgm:cxn modelId="{8550A39A-F0E6-49A2-8A10-292FA9C8D733}" srcId="{1C6E2E86-8B58-4DE1-8F4B-CDE883C1C4AE}" destId="{43BB8D8D-2D32-4370-9DD1-A8087993A21A}" srcOrd="0" destOrd="0" parTransId="{DF36FF8C-7999-46BF-9082-5619F4F44D27}" sibTransId="{27B2550B-8B45-45E6-9016-6E68DFD6D2CA}"/>
    <dgm:cxn modelId="{28F3DA44-E442-411D-912E-E5078BA87016}" type="presOf" srcId="{E64C9377-FCA2-4F6A-9BE2-B36C7EB3530C}" destId="{85D746EB-84A5-470D-BD9E-95A32C19FC15}" srcOrd="0" destOrd="0" presId="urn:microsoft.com/office/officeart/2005/8/layout/chevron2"/>
    <dgm:cxn modelId="{C6AB4201-C2A3-451E-A519-1802D59C2A32}" srcId="{1C6E2E86-8B58-4DE1-8F4B-CDE883C1C4AE}" destId="{715BE18B-4777-4819-92DB-51DB6F394DCD}" srcOrd="3" destOrd="0" parTransId="{76104DA0-8692-4125-914C-FC985E44747A}" sibTransId="{CC6D03A1-D456-46E2-9DDF-1A0FF252852D}"/>
    <dgm:cxn modelId="{F91A2E2B-3D3E-4D90-9BB0-581CD59B29D7}" type="presOf" srcId="{67F5B4BB-EEFD-4D7C-99DD-E903059C9633}" destId="{F1F49CEE-5971-4C92-8870-BA79AD3A260E}" srcOrd="0" destOrd="0" presId="urn:microsoft.com/office/officeart/2005/8/layout/chevron2"/>
    <dgm:cxn modelId="{D8E08509-9266-43B5-A4DB-7F108BB506DC}" type="presParOf" srcId="{72F113D6-72CF-45FF-88B9-14C903BBAE18}" destId="{11DC944E-9DDB-41A1-B7A4-61528D9802F3}" srcOrd="0" destOrd="0" presId="urn:microsoft.com/office/officeart/2005/8/layout/chevron2"/>
    <dgm:cxn modelId="{9850EB84-A4BA-4C91-9791-0B93882162DC}" type="presParOf" srcId="{11DC944E-9DDB-41A1-B7A4-61528D9802F3}" destId="{E5B4317E-1751-4239-B423-6DC58FA4D10B}" srcOrd="0" destOrd="0" presId="urn:microsoft.com/office/officeart/2005/8/layout/chevron2"/>
    <dgm:cxn modelId="{E412F8E8-AB28-44AB-8089-3A453F48726A}" type="presParOf" srcId="{11DC944E-9DDB-41A1-B7A4-61528D9802F3}" destId="{4FEC3D59-41B1-41C0-9AE7-854418D385C4}" srcOrd="1" destOrd="0" presId="urn:microsoft.com/office/officeart/2005/8/layout/chevron2"/>
    <dgm:cxn modelId="{B7EC08EE-16B4-4580-9EF1-5EF1CD8FCA37}" type="presParOf" srcId="{72F113D6-72CF-45FF-88B9-14C903BBAE18}" destId="{DEE17FF8-ED12-4DA8-83DF-1823F4ACDE0D}" srcOrd="1" destOrd="0" presId="urn:microsoft.com/office/officeart/2005/8/layout/chevron2"/>
    <dgm:cxn modelId="{006A8FA4-50C1-47D8-9446-797B8736717D}" type="presParOf" srcId="{72F113D6-72CF-45FF-88B9-14C903BBAE18}" destId="{41B6438F-906E-4516-98EC-474EA0539C83}" srcOrd="2" destOrd="0" presId="urn:microsoft.com/office/officeart/2005/8/layout/chevron2"/>
    <dgm:cxn modelId="{0027D912-A0DA-4546-B7CD-55386690D83D}" type="presParOf" srcId="{41B6438F-906E-4516-98EC-474EA0539C83}" destId="{85D746EB-84A5-470D-BD9E-95A32C19FC15}" srcOrd="0" destOrd="0" presId="urn:microsoft.com/office/officeart/2005/8/layout/chevron2"/>
    <dgm:cxn modelId="{A728C208-C2C8-4A76-BED5-5C4903F5151D}" type="presParOf" srcId="{41B6438F-906E-4516-98EC-474EA0539C83}" destId="{22DCB1B5-B34C-441F-86E2-A628B4945168}" srcOrd="1" destOrd="0" presId="urn:microsoft.com/office/officeart/2005/8/layout/chevron2"/>
    <dgm:cxn modelId="{F3DAA976-7C7B-4225-B80B-6935E06D3125}" type="presParOf" srcId="{72F113D6-72CF-45FF-88B9-14C903BBAE18}" destId="{2795B39F-6ED0-466F-B340-FB769590E0F5}" srcOrd="3" destOrd="0" presId="urn:microsoft.com/office/officeart/2005/8/layout/chevron2"/>
    <dgm:cxn modelId="{07B4CAA1-021A-4B7B-9F68-CAD2B79380CF}" type="presParOf" srcId="{72F113D6-72CF-45FF-88B9-14C903BBAE18}" destId="{E14774FF-8879-4EBD-9C4F-A822AB89CF58}" srcOrd="4" destOrd="0" presId="urn:microsoft.com/office/officeart/2005/8/layout/chevron2"/>
    <dgm:cxn modelId="{61A36F5C-7C09-414D-A4B7-66FD3EB90230}" type="presParOf" srcId="{E14774FF-8879-4EBD-9C4F-A822AB89CF58}" destId="{8DCA97D9-1604-4DB6-87F0-201AB1A569B0}" srcOrd="0" destOrd="0" presId="urn:microsoft.com/office/officeart/2005/8/layout/chevron2"/>
    <dgm:cxn modelId="{50C5482E-B808-4E07-BB15-5C7C6F5A5E07}" type="presParOf" srcId="{E14774FF-8879-4EBD-9C4F-A822AB89CF58}" destId="{7141B3BD-152C-44D9-8903-EF5E3AC45543}" srcOrd="1" destOrd="0" presId="urn:microsoft.com/office/officeart/2005/8/layout/chevron2"/>
    <dgm:cxn modelId="{8752557C-8EF2-49F6-BF41-4924F9A41FA6}" type="presParOf" srcId="{72F113D6-72CF-45FF-88B9-14C903BBAE18}" destId="{5BDAD3F6-0D4A-40D6-BC08-52CD767478F5}" srcOrd="5" destOrd="0" presId="urn:microsoft.com/office/officeart/2005/8/layout/chevron2"/>
    <dgm:cxn modelId="{101C8F9D-998E-4352-AF4E-F752883E5F93}" type="presParOf" srcId="{72F113D6-72CF-45FF-88B9-14C903BBAE18}" destId="{1F8B4913-EE6B-4BB3-94EB-FFEA419A4B9C}" srcOrd="6" destOrd="0" presId="urn:microsoft.com/office/officeart/2005/8/layout/chevron2"/>
    <dgm:cxn modelId="{EC96113B-3ED2-4E36-8D8C-964A81610925}" type="presParOf" srcId="{1F8B4913-EE6B-4BB3-94EB-FFEA419A4B9C}" destId="{DE196398-32BC-4BCA-B1B5-6E0B051390F5}" srcOrd="0" destOrd="0" presId="urn:microsoft.com/office/officeart/2005/8/layout/chevron2"/>
    <dgm:cxn modelId="{D3C078B8-5ACA-4488-B103-872D22C1FC48}" type="presParOf" srcId="{1F8B4913-EE6B-4BB3-94EB-FFEA419A4B9C}" destId="{071C1C0F-9D14-43D5-BD70-A15E3CFC9084}" srcOrd="1" destOrd="0" presId="urn:microsoft.com/office/officeart/2005/8/layout/chevron2"/>
    <dgm:cxn modelId="{07ED0329-DDF8-4C8B-B4DA-AAD19636C935}" type="presParOf" srcId="{72F113D6-72CF-45FF-88B9-14C903BBAE18}" destId="{14930470-60AC-42AE-BCEB-BC7286D9BAC8}" srcOrd="7" destOrd="0" presId="urn:microsoft.com/office/officeart/2005/8/layout/chevron2"/>
    <dgm:cxn modelId="{43CEE243-8D6F-4194-B9F3-203B012484A1}" type="presParOf" srcId="{72F113D6-72CF-45FF-88B9-14C903BBAE18}" destId="{D196FC11-8AEB-4145-B887-0E7353091DA0}" srcOrd="8" destOrd="0" presId="urn:microsoft.com/office/officeart/2005/8/layout/chevron2"/>
    <dgm:cxn modelId="{360CB2BF-1C1E-4A04-BA81-85E10D6FFB30}" type="presParOf" srcId="{D196FC11-8AEB-4145-B887-0E7353091DA0}" destId="{FB4EBFA2-267E-45B5-9CC4-7CE3536E37AE}" srcOrd="0" destOrd="0" presId="urn:microsoft.com/office/officeart/2005/8/layout/chevron2"/>
    <dgm:cxn modelId="{6F686D69-2A21-4785-B0F9-997F319F70FF}" type="presParOf" srcId="{D196FC11-8AEB-4145-B887-0E7353091DA0}" destId="{F1F49CEE-5971-4C92-8870-BA79AD3A260E}" srcOrd="1" destOrd="0" presId="urn:microsoft.com/office/officeart/2005/8/layout/chevron2"/>
    <dgm:cxn modelId="{0AB70018-98B4-44E9-B0FA-31AB27DEC873}" type="presParOf" srcId="{72F113D6-72CF-45FF-88B9-14C903BBAE18}" destId="{5DFA8F1F-89C1-4819-BB4F-94F04C32610F}" srcOrd="9" destOrd="0" presId="urn:microsoft.com/office/officeart/2005/8/layout/chevron2"/>
    <dgm:cxn modelId="{51DA70CC-D329-4836-A52E-EFC015D3349C}" type="presParOf" srcId="{72F113D6-72CF-45FF-88B9-14C903BBAE18}" destId="{01F8C86C-5D07-4F87-8927-E1D1227C1592}" srcOrd="10" destOrd="0" presId="urn:microsoft.com/office/officeart/2005/8/layout/chevron2"/>
    <dgm:cxn modelId="{1DCA5393-A9A9-40D3-80AC-99950DF1902D}" type="presParOf" srcId="{01F8C86C-5D07-4F87-8927-E1D1227C1592}" destId="{4AEBFB7C-D11D-4F08-BBD6-10FCDDF3B8E3}" srcOrd="0" destOrd="0" presId="urn:microsoft.com/office/officeart/2005/8/layout/chevron2"/>
    <dgm:cxn modelId="{E8A7202F-993A-4840-B3FE-C867A093D93A}" type="presParOf" srcId="{01F8C86C-5D07-4F87-8927-E1D1227C1592}" destId="{6A0EB474-3829-442E-A1DC-6BBDD86019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40CA3-B7EE-4047-A11F-8D2FB52BE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08786D6-47E4-44FC-B068-E895912425DB}">
      <dgm:prSet phldrT="[Texto]"/>
      <dgm:spPr/>
      <dgm:t>
        <a:bodyPr/>
        <a:lstStyle/>
        <a:p>
          <a:pPr algn="ctr"/>
          <a:r>
            <a:rPr lang="es-EC" dirty="0" smtClean="0"/>
            <a:t>Curso E </a:t>
          </a:r>
          <a:r>
            <a:rPr lang="es-EC" dirty="0" err="1" smtClean="0"/>
            <a:t>Learning</a:t>
          </a:r>
          <a:r>
            <a:rPr lang="es-EC" dirty="0" smtClean="0"/>
            <a:t> en la plataforma Edúcate.</a:t>
          </a:r>
          <a:endParaRPr lang="es-EC" dirty="0"/>
        </a:p>
      </dgm:t>
    </dgm:pt>
    <dgm:pt modelId="{FC9C4EC0-27E9-4C4A-99CE-9BC66D29A7D4}" type="parTrans" cxnId="{9F065664-41E3-4343-B950-A5F5890E15E2}">
      <dgm:prSet/>
      <dgm:spPr/>
      <dgm:t>
        <a:bodyPr/>
        <a:lstStyle/>
        <a:p>
          <a:pPr algn="ctr"/>
          <a:endParaRPr lang="es-EC"/>
        </a:p>
      </dgm:t>
    </dgm:pt>
    <dgm:pt modelId="{09B84416-8911-4D0B-9E01-75DF8D6329DC}" type="sibTrans" cxnId="{9F065664-41E3-4343-B950-A5F5890E15E2}">
      <dgm:prSet/>
      <dgm:spPr/>
      <dgm:t>
        <a:bodyPr/>
        <a:lstStyle/>
        <a:p>
          <a:pPr algn="ctr"/>
          <a:endParaRPr lang="es-EC"/>
        </a:p>
      </dgm:t>
    </dgm:pt>
    <dgm:pt modelId="{3BF8A568-9468-415F-A648-17535F42437D}">
      <dgm:prSet phldrT="[Texto]"/>
      <dgm:spPr/>
      <dgm:t>
        <a:bodyPr/>
        <a:lstStyle/>
        <a:p>
          <a:pPr algn="ctr"/>
          <a:r>
            <a:rPr lang="es-EC" dirty="0" smtClean="0"/>
            <a:t>Manual de Usuario del uso del Portal Web de Recaudación y Conciliación de Contribuciones.</a:t>
          </a:r>
          <a:endParaRPr lang="es-EC" dirty="0"/>
        </a:p>
      </dgm:t>
    </dgm:pt>
    <dgm:pt modelId="{10B30F4D-0F1D-4868-B3B5-C908B523DC33}" type="parTrans" cxnId="{66EA79C0-8088-4A89-90E1-A6EFBD01D5B6}">
      <dgm:prSet/>
      <dgm:spPr/>
      <dgm:t>
        <a:bodyPr/>
        <a:lstStyle/>
        <a:p>
          <a:pPr algn="ctr"/>
          <a:endParaRPr lang="es-EC"/>
        </a:p>
      </dgm:t>
    </dgm:pt>
    <dgm:pt modelId="{FB5A9F06-5E8D-48ED-A204-115D50788434}" type="sibTrans" cxnId="{66EA79C0-8088-4A89-90E1-A6EFBD01D5B6}">
      <dgm:prSet/>
      <dgm:spPr/>
      <dgm:t>
        <a:bodyPr/>
        <a:lstStyle/>
        <a:p>
          <a:pPr algn="ctr"/>
          <a:endParaRPr lang="es-EC"/>
        </a:p>
      </dgm:t>
    </dgm:pt>
    <dgm:pt modelId="{67929A71-A8D8-4E68-BB1B-448715DD9CC8}">
      <dgm:prSet phldrT="[Texto]"/>
      <dgm:spPr/>
      <dgm:t>
        <a:bodyPr/>
        <a:lstStyle/>
        <a:p>
          <a:pPr algn="ctr"/>
          <a:r>
            <a:rPr lang="es-EC" dirty="0" smtClean="0"/>
            <a:t>Página Web COSEDE</a:t>
          </a:r>
          <a:endParaRPr lang="es-EC" dirty="0"/>
        </a:p>
      </dgm:t>
    </dgm:pt>
    <dgm:pt modelId="{D9BA78C6-616E-4C21-9430-1E17B28CFB12}" type="parTrans" cxnId="{CCB9C676-D5D9-4293-AA73-21874077C442}">
      <dgm:prSet/>
      <dgm:spPr/>
      <dgm:t>
        <a:bodyPr/>
        <a:lstStyle/>
        <a:p>
          <a:endParaRPr lang="es-EC"/>
        </a:p>
      </dgm:t>
    </dgm:pt>
    <dgm:pt modelId="{F7510D5E-6E14-402A-AA34-3DBE94C65D60}" type="sibTrans" cxnId="{CCB9C676-D5D9-4293-AA73-21874077C442}">
      <dgm:prSet/>
      <dgm:spPr/>
      <dgm:t>
        <a:bodyPr/>
        <a:lstStyle/>
        <a:p>
          <a:endParaRPr lang="es-EC"/>
        </a:p>
      </dgm:t>
    </dgm:pt>
    <dgm:pt modelId="{552AD068-C736-4637-B2BA-7136BF3551F4}">
      <dgm:prSet phldrT="[Texto]"/>
      <dgm:spPr/>
      <dgm:t>
        <a:bodyPr/>
        <a:lstStyle/>
        <a:p>
          <a:pPr algn="ctr"/>
          <a:r>
            <a:rPr lang="es-EC" dirty="0" smtClean="0"/>
            <a:t>Contraseña: PortalWeb1</a:t>
          </a:r>
          <a:endParaRPr lang="es-EC" dirty="0"/>
        </a:p>
      </dgm:t>
    </dgm:pt>
    <dgm:pt modelId="{55333F8F-A9DB-46D8-A464-7A50DDF6FB0C}" type="parTrans" cxnId="{563C379A-8DB4-48C8-91E4-EB109542AD3B}">
      <dgm:prSet/>
      <dgm:spPr/>
      <dgm:t>
        <a:bodyPr/>
        <a:lstStyle/>
        <a:p>
          <a:endParaRPr lang="es-EC"/>
        </a:p>
      </dgm:t>
    </dgm:pt>
    <dgm:pt modelId="{70B52097-F267-4B8D-BCA2-171EE3B8BB29}" type="sibTrans" cxnId="{563C379A-8DB4-48C8-91E4-EB109542AD3B}">
      <dgm:prSet/>
      <dgm:spPr/>
      <dgm:t>
        <a:bodyPr/>
        <a:lstStyle/>
        <a:p>
          <a:endParaRPr lang="es-EC"/>
        </a:p>
      </dgm:t>
    </dgm:pt>
    <dgm:pt modelId="{BAEF4DDD-7520-4E21-80B8-B6A5ADE2A163}">
      <dgm:prSet phldrT="[Texto]"/>
      <dgm:spPr/>
      <dgm:t>
        <a:bodyPr/>
        <a:lstStyle/>
        <a:p>
          <a:pPr algn="ctr"/>
          <a:r>
            <a:rPr lang="es-EC" dirty="0" smtClean="0"/>
            <a:t>Cronograma de inicio de uso del Portal Web de Recaudación y Conciliación de Contribuciones. </a:t>
          </a:r>
          <a:endParaRPr lang="es-EC" dirty="0"/>
        </a:p>
      </dgm:t>
    </dgm:pt>
    <dgm:pt modelId="{0276CE16-4F3E-4EA7-AE7F-8FE57DE884EB}" type="parTrans" cxnId="{F2C0C07A-BCAD-4AB1-BA8E-396682CFFE79}">
      <dgm:prSet/>
      <dgm:spPr/>
      <dgm:t>
        <a:bodyPr/>
        <a:lstStyle/>
        <a:p>
          <a:endParaRPr lang="es-EC"/>
        </a:p>
      </dgm:t>
    </dgm:pt>
    <dgm:pt modelId="{BE47631F-0BB3-48C4-8097-525BE959B823}" type="sibTrans" cxnId="{F2C0C07A-BCAD-4AB1-BA8E-396682CFFE79}">
      <dgm:prSet/>
      <dgm:spPr/>
      <dgm:t>
        <a:bodyPr/>
        <a:lstStyle/>
        <a:p>
          <a:endParaRPr lang="es-EC"/>
        </a:p>
      </dgm:t>
    </dgm:pt>
    <dgm:pt modelId="{0742725D-D893-43F0-8661-DECE41047744}">
      <dgm:prSet phldrT="[Texto]"/>
      <dgm:spPr/>
      <dgm:t>
        <a:bodyPr/>
        <a:lstStyle/>
        <a:p>
          <a:pPr algn="ctr"/>
          <a:r>
            <a:rPr lang="es-EC" dirty="0" smtClean="0"/>
            <a:t>Página Web</a:t>
          </a:r>
          <a:endParaRPr lang="es-EC" dirty="0"/>
        </a:p>
      </dgm:t>
    </dgm:pt>
    <dgm:pt modelId="{4D128152-27A0-4AEB-8ABD-42259FB65885}" type="parTrans" cxnId="{0841871B-D80B-4238-88F6-71710F3868BB}">
      <dgm:prSet/>
      <dgm:spPr/>
      <dgm:t>
        <a:bodyPr/>
        <a:lstStyle/>
        <a:p>
          <a:endParaRPr lang="es-EC"/>
        </a:p>
      </dgm:t>
    </dgm:pt>
    <dgm:pt modelId="{1E37CB3C-313C-47BA-8C66-3F5505786AFB}" type="sibTrans" cxnId="{0841871B-D80B-4238-88F6-71710F3868BB}">
      <dgm:prSet/>
      <dgm:spPr/>
      <dgm:t>
        <a:bodyPr/>
        <a:lstStyle/>
        <a:p>
          <a:endParaRPr lang="es-EC"/>
        </a:p>
      </dgm:t>
    </dgm:pt>
    <dgm:pt modelId="{3E2519E6-4886-442F-BCC8-8EA3342F52B3}" type="pres">
      <dgm:prSet presAssocID="{02240CA3-B7EE-4047-A11F-8D2FB52BE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2DEDE8-7AC6-43B4-9232-43D74FE00821}" type="pres">
      <dgm:prSet presAssocID="{BAEF4DDD-7520-4E21-80B8-B6A5ADE2A1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6259C-F7F2-4F4F-9072-DF2901EEF0E8}" type="pres">
      <dgm:prSet presAssocID="{BAEF4DDD-7520-4E21-80B8-B6A5ADE2A16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5D1777-FB22-44D7-8358-9708C7EE428B}" type="pres">
      <dgm:prSet presAssocID="{3BF8A568-9468-415F-A648-17535F4243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E89720-3317-4CBD-91D2-4755C80C05BF}" type="pres">
      <dgm:prSet presAssocID="{3BF8A568-9468-415F-A648-17535F42437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4D038-C03F-43F9-B9D0-78487C16CDA6}" type="pres">
      <dgm:prSet presAssocID="{D08786D6-47E4-44FC-B068-E895912425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FAFCDA-A06F-437C-8BBD-963BC5B5719C}" type="pres">
      <dgm:prSet presAssocID="{D08786D6-47E4-44FC-B068-E895912425D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3B75B4-31B5-4FAE-B9D0-9BC64658CFBE}" type="presOf" srcId="{D08786D6-47E4-44FC-B068-E895912425DB}" destId="{4DD4D038-C03F-43F9-B9D0-78487C16CDA6}" srcOrd="0" destOrd="0" presId="urn:microsoft.com/office/officeart/2005/8/layout/vList2"/>
    <dgm:cxn modelId="{9F065664-41E3-4343-B950-A5F5890E15E2}" srcId="{02240CA3-B7EE-4047-A11F-8D2FB52BEFC3}" destId="{D08786D6-47E4-44FC-B068-E895912425DB}" srcOrd="2" destOrd="0" parTransId="{FC9C4EC0-27E9-4C4A-99CE-9BC66D29A7D4}" sibTransId="{09B84416-8911-4D0B-9E01-75DF8D6329DC}"/>
    <dgm:cxn modelId="{9B9AFC6F-C2F2-4BBB-9B29-E83350857D22}" type="presOf" srcId="{67929A71-A8D8-4E68-BB1B-448715DD9CC8}" destId="{09E89720-3317-4CBD-91D2-4755C80C05BF}" srcOrd="0" destOrd="0" presId="urn:microsoft.com/office/officeart/2005/8/layout/vList2"/>
    <dgm:cxn modelId="{ECDC7A1A-97D4-402E-A834-112597EA7371}" type="presOf" srcId="{552AD068-C736-4637-B2BA-7136BF3551F4}" destId="{F1FAFCDA-A06F-437C-8BBD-963BC5B5719C}" srcOrd="0" destOrd="0" presId="urn:microsoft.com/office/officeart/2005/8/layout/vList2"/>
    <dgm:cxn modelId="{546C3395-50A0-4C52-B6CB-105E90CAC6E7}" type="presOf" srcId="{02240CA3-B7EE-4047-A11F-8D2FB52BEFC3}" destId="{3E2519E6-4886-442F-BCC8-8EA3342F52B3}" srcOrd="0" destOrd="0" presId="urn:microsoft.com/office/officeart/2005/8/layout/vList2"/>
    <dgm:cxn modelId="{C5552703-57BF-44DE-AD95-D8E837906FDE}" type="presOf" srcId="{0742725D-D893-43F0-8661-DECE41047744}" destId="{59E6259C-F7F2-4F4F-9072-DF2901EEF0E8}" srcOrd="0" destOrd="0" presId="urn:microsoft.com/office/officeart/2005/8/layout/vList2"/>
    <dgm:cxn modelId="{563C379A-8DB4-48C8-91E4-EB109542AD3B}" srcId="{D08786D6-47E4-44FC-B068-E895912425DB}" destId="{552AD068-C736-4637-B2BA-7136BF3551F4}" srcOrd="0" destOrd="0" parTransId="{55333F8F-A9DB-46D8-A464-7A50DDF6FB0C}" sibTransId="{70B52097-F267-4B8D-BCA2-171EE3B8BB29}"/>
    <dgm:cxn modelId="{66EA79C0-8088-4A89-90E1-A6EFBD01D5B6}" srcId="{02240CA3-B7EE-4047-A11F-8D2FB52BEFC3}" destId="{3BF8A568-9468-415F-A648-17535F42437D}" srcOrd="1" destOrd="0" parTransId="{10B30F4D-0F1D-4868-B3B5-C908B523DC33}" sibTransId="{FB5A9F06-5E8D-48ED-A204-115D50788434}"/>
    <dgm:cxn modelId="{1D54D2AE-B322-4600-AB6C-EB60508B6F6F}" type="presOf" srcId="{3BF8A568-9468-415F-A648-17535F42437D}" destId="{205D1777-FB22-44D7-8358-9708C7EE428B}" srcOrd="0" destOrd="0" presId="urn:microsoft.com/office/officeart/2005/8/layout/vList2"/>
    <dgm:cxn modelId="{F2C0C07A-BCAD-4AB1-BA8E-396682CFFE79}" srcId="{02240CA3-B7EE-4047-A11F-8D2FB52BEFC3}" destId="{BAEF4DDD-7520-4E21-80B8-B6A5ADE2A163}" srcOrd="0" destOrd="0" parTransId="{0276CE16-4F3E-4EA7-AE7F-8FE57DE884EB}" sibTransId="{BE47631F-0BB3-48C4-8097-525BE959B823}"/>
    <dgm:cxn modelId="{CCB9C676-D5D9-4293-AA73-21874077C442}" srcId="{3BF8A568-9468-415F-A648-17535F42437D}" destId="{67929A71-A8D8-4E68-BB1B-448715DD9CC8}" srcOrd="0" destOrd="0" parTransId="{D9BA78C6-616E-4C21-9430-1E17B28CFB12}" sibTransId="{F7510D5E-6E14-402A-AA34-3DBE94C65D60}"/>
    <dgm:cxn modelId="{0841871B-D80B-4238-88F6-71710F3868BB}" srcId="{BAEF4DDD-7520-4E21-80B8-B6A5ADE2A163}" destId="{0742725D-D893-43F0-8661-DECE41047744}" srcOrd="0" destOrd="0" parTransId="{4D128152-27A0-4AEB-8ABD-42259FB65885}" sibTransId="{1E37CB3C-313C-47BA-8C66-3F5505786AFB}"/>
    <dgm:cxn modelId="{EA781AEC-BB74-4837-9722-EFF0B0B879B7}" type="presOf" srcId="{BAEF4DDD-7520-4E21-80B8-B6A5ADE2A163}" destId="{F82DEDE8-7AC6-43B4-9232-43D74FE00821}" srcOrd="0" destOrd="0" presId="urn:microsoft.com/office/officeart/2005/8/layout/vList2"/>
    <dgm:cxn modelId="{2E5228B2-8F9F-41D6-BF2D-2A73D3F2857E}" type="presParOf" srcId="{3E2519E6-4886-442F-BCC8-8EA3342F52B3}" destId="{F82DEDE8-7AC6-43B4-9232-43D74FE00821}" srcOrd="0" destOrd="0" presId="urn:microsoft.com/office/officeart/2005/8/layout/vList2"/>
    <dgm:cxn modelId="{8F7A04CE-D831-415D-B546-150F1EC3D58B}" type="presParOf" srcId="{3E2519E6-4886-442F-BCC8-8EA3342F52B3}" destId="{59E6259C-F7F2-4F4F-9072-DF2901EEF0E8}" srcOrd="1" destOrd="0" presId="urn:microsoft.com/office/officeart/2005/8/layout/vList2"/>
    <dgm:cxn modelId="{EF605A4F-414A-4A2A-808E-6096E1EA102A}" type="presParOf" srcId="{3E2519E6-4886-442F-BCC8-8EA3342F52B3}" destId="{205D1777-FB22-44D7-8358-9708C7EE428B}" srcOrd="2" destOrd="0" presId="urn:microsoft.com/office/officeart/2005/8/layout/vList2"/>
    <dgm:cxn modelId="{3778BA65-5229-48BB-9037-CE5BC515FCE8}" type="presParOf" srcId="{3E2519E6-4886-442F-BCC8-8EA3342F52B3}" destId="{09E89720-3317-4CBD-91D2-4755C80C05BF}" srcOrd="3" destOrd="0" presId="urn:microsoft.com/office/officeart/2005/8/layout/vList2"/>
    <dgm:cxn modelId="{20ECAD43-16BA-441B-947B-6D07CA5B62A3}" type="presParOf" srcId="{3E2519E6-4886-442F-BCC8-8EA3342F52B3}" destId="{4DD4D038-C03F-43F9-B9D0-78487C16CDA6}" srcOrd="4" destOrd="0" presId="urn:microsoft.com/office/officeart/2005/8/layout/vList2"/>
    <dgm:cxn modelId="{8D70B877-5418-4914-8D56-A5A1DBF55E04}" type="presParOf" srcId="{3E2519E6-4886-442F-BCC8-8EA3342F52B3}" destId="{F1FAFCDA-A06F-437C-8BBD-963BC5B5719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59A33-27F2-4388-8F7E-AB5E93D19C2B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</dgm:pt>
    <dgm:pt modelId="{4F02906A-FF8B-4BCB-A305-B1DF8FC832B5}">
      <dgm:prSet phldrT="[Texto]"/>
      <dgm:spPr/>
      <dgm:t>
        <a:bodyPr/>
        <a:lstStyle/>
        <a:p>
          <a:r>
            <a:rPr lang="es-EC" b="1" dirty="0" smtClean="0"/>
            <a:t>EJERCICIO PRÁTICO</a:t>
          </a:r>
          <a:endParaRPr lang="es-EC" b="1" dirty="0"/>
        </a:p>
      </dgm:t>
    </dgm:pt>
    <dgm:pt modelId="{2C1CD3B9-2116-448D-BD87-F1D6D57B3D90}" type="parTrans" cxnId="{062BD372-E1AF-4EAA-BF60-7B179FA4033D}">
      <dgm:prSet/>
      <dgm:spPr/>
      <dgm:t>
        <a:bodyPr/>
        <a:lstStyle/>
        <a:p>
          <a:endParaRPr lang="es-EC"/>
        </a:p>
      </dgm:t>
    </dgm:pt>
    <dgm:pt modelId="{CF81B3A1-F6BD-40CF-A91C-E59AF9553E48}" type="sibTrans" cxnId="{062BD372-E1AF-4EAA-BF60-7B179FA4033D}">
      <dgm:prSet/>
      <dgm:spPr/>
      <dgm:t>
        <a:bodyPr/>
        <a:lstStyle/>
        <a:p>
          <a:endParaRPr lang="es-EC"/>
        </a:p>
      </dgm:t>
    </dgm:pt>
    <dgm:pt modelId="{9F4EA05D-7181-4CD8-ABCA-6118C34FEEB2}" type="pres">
      <dgm:prSet presAssocID="{B4859A33-27F2-4388-8F7E-AB5E93D19C2B}" presName="Name0" presStyleCnt="0">
        <dgm:presLayoutVars>
          <dgm:dir/>
          <dgm:animLvl val="lvl"/>
          <dgm:resizeHandles val="exact"/>
        </dgm:presLayoutVars>
      </dgm:prSet>
      <dgm:spPr/>
    </dgm:pt>
    <dgm:pt modelId="{A929B2DB-8E94-477C-875E-2FFC176F941A}" type="pres">
      <dgm:prSet presAssocID="{B4859A33-27F2-4388-8F7E-AB5E93D19C2B}" presName="dummy" presStyleCnt="0"/>
      <dgm:spPr/>
    </dgm:pt>
    <dgm:pt modelId="{51607239-6D11-470E-8906-6D5E27089AE1}" type="pres">
      <dgm:prSet presAssocID="{B4859A33-27F2-4388-8F7E-AB5E93D19C2B}" presName="linH" presStyleCnt="0"/>
      <dgm:spPr/>
    </dgm:pt>
    <dgm:pt modelId="{CD3161A4-F80F-4C00-917E-ED1A41DB2BBF}" type="pres">
      <dgm:prSet presAssocID="{B4859A33-27F2-4388-8F7E-AB5E93D19C2B}" presName="padding1" presStyleCnt="0"/>
      <dgm:spPr/>
    </dgm:pt>
    <dgm:pt modelId="{506C91E1-3199-4EEB-B4BE-1DE5DBD48656}" type="pres">
      <dgm:prSet presAssocID="{4F02906A-FF8B-4BCB-A305-B1DF8FC832B5}" presName="linV" presStyleCnt="0"/>
      <dgm:spPr/>
    </dgm:pt>
    <dgm:pt modelId="{BD362B74-8513-4DB6-A887-291D5DC6593B}" type="pres">
      <dgm:prSet presAssocID="{4F02906A-FF8B-4BCB-A305-B1DF8FC832B5}" presName="spVertical1" presStyleCnt="0"/>
      <dgm:spPr/>
    </dgm:pt>
    <dgm:pt modelId="{E25B1B2D-ED15-4507-B78E-11B8E458FE0C}" type="pres">
      <dgm:prSet presAssocID="{4F02906A-FF8B-4BCB-A305-B1DF8FC832B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05732F-FDC9-47D7-B947-2B0CEA1D78E4}" type="pres">
      <dgm:prSet presAssocID="{4F02906A-FF8B-4BCB-A305-B1DF8FC832B5}" presName="spVertical2" presStyleCnt="0"/>
      <dgm:spPr/>
    </dgm:pt>
    <dgm:pt modelId="{8478BB2B-E07E-412C-A31B-E59CE9FB5598}" type="pres">
      <dgm:prSet presAssocID="{4F02906A-FF8B-4BCB-A305-B1DF8FC832B5}" presName="spVertical3" presStyleCnt="0"/>
      <dgm:spPr/>
    </dgm:pt>
    <dgm:pt modelId="{12F43F5C-136F-4725-B0C0-3B908E627351}" type="pres">
      <dgm:prSet presAssocID="{B4859A33-27F2-4388-8F7E-AB5E93D19C2B}" presName="padding2" presStyleCnt="0"/>
      <dgm:spPr/>
    </dgm:pt>
    <dgm:pt modelId="{16B3D8E0-457A-4887-A34B-130C0532F178}" type="pres">
      <dgm:prSet presAssocID="{B4859A33-27F2-4388-8F7E-AB5E93D19C2B}" presName="negArrow" presStyleCnt="0"/>
      <dgm:spPr/>
    </dgm:pt>
    <dgm:pt modelId="{F23D7CDD-567D-4252-A01C-48A2E02F0BF2}" type="pres">
      <dgm:prSet presAssocID="{B4859A33-27F2-4388-8F7E-AB5E93D19C2B}" presName="backgroundArrow" presStyleLbl="node1" presStyleIdx="0" presStyleCnt="1" custLinFactNeighborX="-7792" custLinFactNeighborY="21778"/>
      <dgm:spPr/>
    </dgm:pt>
  </dgm:ptLst>
  <dgm:cxnLst>
    <dgm:cxn modelId="{91D7384B-7B5E-48C6-B5FF-1C3CEF9F72D1}" type="presOf" srcId="{B4859A33-27F2-4388-8F7E-AB5E93D19C2B}" destId="{9F4EA05D-7181-4CD8-ABCA-6118C34FEEB2}" srcOrd="0" destOrd="0" presId="urn:microsoft.com/office/officeart/2005/8/layout/hProcess3"/>
    <dgm:cxn modelId="{D00A3441-B693-42CD-9A68-C569C66F0188}" type="presOf" srcId="{4F02906A-FF8B-4BCB-A305-B1DF8FC832B5}" destId="{E25B1B2D-ED15-4507-B78E-11B8E458FE0C}" srcOrd="0" destOrd="0" presId="urn:microsoft.com/office/officeart/2005/8/layout/hProcess3"/>
    <dgm:cxn modelId="{062BD372-E1AF-4EAA-BF60-7B179FA4033D}" srcId="{B4859A33-27F2-4388-8F7E-AB5E93D19C2B}" destId="{4F02906A-FF8B-4BCB-A305-B1DF8FC832B5}" srcOrd="0" destOrd="0" parTransId="{2C1CD3B9-2116-448D-BD87-F1D6D57B3D90}" sibTransId="{CF81B3A1-F6BD-40CF-A91C-E59AF9553E48}"/>
    <dgm:cxn modelId="{F38A92C5-D5C4-4FAA-B71F-0E4ED1406671}" type="presParOf" srcId="{9F4EA05D-7181-4CD8-ABCA-6118C34FEEB2}" destId="{A929B2DB-8E94-477C-875E-2FFC176F941A}" srcOrd="0" destOrd="0" presId="urn:microsoft.com/office/officeart/2005/8/layout/hProcess3"/>
    <dgm:cxn modelId="{503CE4F6-990F-4D4B-849F-7D51625948AF}" type="presParOf" srcId="{9F4EA05D-7181-4CD8-ABCA-6118C34FEEB2}" destId="{51607239-6D11-470E-8906-6D5E27089AE1}" srcOrd="1" destOrd="0" presId="urn:microsoft.com/office/officeart/2005/8/layout/hProcess3"/>
    <dgm:cxn modelId="{1D9FF549-B6F9-4BC4-884C-9BD6A7ACBB90}" type="presParOf" srcId="{51607239-6D11-470E-8906-6D5E27089AE1}" destId="{CD3161A4-F80F-4C00-917E-ED1A41DB2BBF}" srcOrd="0" destOrd="0" presId="urn:microsoft.com/office/officeart/2005/8/layout/hProcess3"/>
    <dgm:cxn modelId="{32F0D8A5-7BFD-42B7-B5BE-50A045F7DB51}" type="presParOf" srcId="{51607239-6D11-470E-8906-6D5E27089AE1}" destId="{506C91E1-3199-4EEB-B4BE-1DE5DBD48656}" srcOrd="1" destOrd="0" presId="urn:microsoft.com/office/officeart/2005/8/layout/hProcess3"/>
    <dgm:cxn modelId="{8619788E-B8CB-4B56-9475-3DF347F39322}" type="presParOf" srcId="{506C91E1-3199-4EEB-B4BE-1DE5DBD48656}" destId="{BD362B74-8513-4DB6-A887-291D5DC6593B}" srcOrd="0" destOrd="0" presId="urn:microsoft.com/office/officeart/2005/8/layout/hProcess3"/>
    <dgm:cxn modelId="{531F1893-E991-46FD-BFC8-FCE58599C7D0}" type="presParOf" srcId="{506C91E1-3199-4EEB-B4BE-1DE5DBD48656}" destId="{E25B1B2D-ED15-4507-B78E-11B8E458FE0C}" srcOrd="1" destOrd="0" presId="urn:microsoft.com/office/officeart/2005/8/layout/hProcess3"/>
    <dgm:cxn modelId="{8282A58B-20CC-41F3-9299-7199225F5295}" type="presParOf" srcId="{506C91E1-3199-4EEB-B4BE-1DE5DBD48656}" destId="{ED05732F-FDC9-47D7-B947-2B0CEA1D78E4}" srcOrd="2" destOrd="0" presId="urn:microsoft.com/office/officeart/2005/8/layout/hProcess3"/>
    <dgm:cxn modelId="{0058905D-4CB7-41A1-B19B-1A37594F8A76}" type="presParOf" srcId="{506C91E1-3199-4EEB-B4BE-1DE5DBD48656}" destId="{8478BB2B-E07E-412C-A31B-E59CE9FB5598}" srcOrd="3" destOrd="0" presId="urn:microsoft.com/office/officeart/2005/8/layout/hProcess3"/>
    <dgm:cxn modelId="{70494CCC-4863-41E4-B125-A0BF46CB9D7A}" type="presParOf" srcId="{51607239-6D11-470E-8906-6D5E27089AE1}" destId="{12F43F5C-136F-4725-B0C0-3B908E627351}" srcOrd="2" destOrd="0" presId="urn:microsoft.com/office/officeart/2005/8/layout/hProcess3"/>
    <dgm:cxn modelId="{9DDDAFD4-F674-4B69-96BB-D83158FD0729}" type="presParOf" srcId="{51607239-6D11-470E-8906-6D5E27089AE1}" destId="{16B3D8E0-457A-4887-A34B-130C0532F178}" srcOrd="3" destOrd="0" presId="urn:microsoft.com/office/officeart/2005/8/layout/hProcess3"/>
    <dgm:cxn modelId="{7395128F-EB8D-4214-B699-152CED96D582}" type="presParOf" srcId="{51607239-6D11-470E-8906-6D5E27089AE1}" destId="{F23D7CDD-567D-4252-A01C-48A2E02F0BF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91D334-A442-42B7-BA68-0A351D4B5F85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77353B7-0E76-4900-B828-602AF3252BCB}">
      <dgm:prSet phldrT="[Texto]" custT="1"/>
      <dgm:spPr/>
      <dgm:t>
        <a:bodyPr/>
        <a:lstStyle/>
        <a:p>
          <a:r>
            <a:rPr lang="es-EC" sz="2000" dirty="0" smtClean="0"/>
            <a:t>Administración de Cuenta</a:t>
          </a:r>
          <a:endParaRPr lang="es-EC" sz="2000" dirty="0"/>
        </a:p>
      </dgm:t>
    </dgm:pt>
    <dgm:pt modelId="{D65BCBD0-BB2D-4EBB-9A01-6953DF157467}" type="parTrans" cxnId="{7A07BC2F-41CA-4100-936C-C604A33285A4}">
      <dgm:prSet/>
      <dgm:spPr/>
      <dgm:t>
        <a:bodyPr/>
        <a:lstStyle/>
        <a:p>
          <a:endParaRPr lang="es-EC" sz="3200"/>
        </a:p>
      </dgm:t>
    </dgm:pt>
    <dgm:pt modelId="{43E4C7A3-106E-48ED-BE4A-31188C0AE238}" type="sibTrans" cxnId="{7A07BC2F-41CA-4100-936C-C604A33285A4}">
      <dgm:prSet/>
      <dgm:spPr/>
      <dgm:t>
        <a:bodyPr/>
        <a:lstStyle/>
        <a:p>
          <a:endParaRPr lang="es-EC" sz="3200"/>
        </a:p>
      </dgm:t>
    </dgm:pt>
    <dgm:pt modelId="{DD72FBEB-22F3-430A-A25F-893AF4F5FB6C}">
      <dgm:prSet phldrT="[Texto]" custT="1"/>
      <dgm:spPr/>
      <dgm:t>
        <a:bodyPr/>
        <a:lstStyle/>
        <a:p>
          <a:r>
            <a:rPr lang="es-EC" sz="1400" dirty="0" smtClean="0"/>
            <a:t>3. Ingresar Datos de Usuario Autorizado y Representante Legal</a:t>
          </a:r>
          <a:endParaRPr lang="es-EC" sz="1400" dirty="0"/>
        </a:p>
      </dgm:t>
    </dgm:pt>
    <dgm:pt modelId="{2BAA5435-0E45-4C0B-99E3-0E8C7FA24FBA}" type="parTrans" cxnId="{09F175C3-600B-4814-A3A1-E494F98AE54D}">
      <dgm:prSet/>
      <dgm:spPr/>
      <dgm:t>
        <a:bodyPr/>
        <a:lstStyle/>
        <a:p>
          <a:endParaRPr lang="es-EC" sz="3200"/>
        </a:p>
      </dgm:t>
    </dgm:pt>
    <dgm:pt modelId="{41405F25-C074-451E-9AF6-66749ECF6021}" type="sibTrans" cxnId="{09F175C3-600B-4814-A3A1-E494F98AE54D}">
      <dgm:prSet/>
      <dgm:spPr/>
      <dgm:t>
        <a:bodyPr/>
        <a:lstStyle/>
        <a:p>
          <a:endParaRPr lang="es-EC" sz="3200"/>
        </a:p>
      </dgm:t>
    </dgm:pt>
    <dgm:pt modelId="{5DE03DAE-226F-4A82-8EB2-713321531E41}">
      <dgm:prSet phldrT="[Texto]" custT="1"/>
      <dgm:spPr/>
      <dgm:t>
        <a:bodyPr/>
        <a:lstStyle/>
        <a:p>
          <a:r>
            <a:rPr lang="es-EC" sz="1400" dirty="0" smtClean="0"/>
            <a:t>4. Ingresar documentos Nombramiento de Representante Legal y Certificado Bancario</a:t>
          </a:r>
          <a:endParaRPr lang="es-EC" sz="1400" dirty="0"/>
        </a:p>
      </dgm:t>
    </dgm:pt>
    <dgm:pt modelId="{E6955F6B-7D66-4FF7-8F95-58F3F890C7E4}" type="parTrans" cxnId="{4B57A863-E4DE-4B98-9461-30DC73C36B19}">
      <dgm:prSet/>
      <dgm:spPr/>
      <dgm:t>
        <a:bodyPr/>
        <a:lstStyle/>
        <a:p>
          <a:endParaRPr lang="es-EC" sz="3200"/>
        </a:p>
      </dgm:t>
    </dgm:pt>
    <dgm:pt modelId="{7E43B671-BA50-4ADC-BBAF-0D6F20D308A5}" type="sibTrans" cxnId="{4B57A863-E4DE-4B98-9461-30DC73C36B19}">
      <dgm:prSet/>
      <dgm:spPr/>
      <dgm:t>
        <a:bodyPr/>
        <a:lstStyle/>
        <a:p>
          <a:endParaRPr lang="es-EC" sz="3200"/>
        </a:p>
      </dgm:t>
    </dgm:pt>
    <dgm:pt modelId="{9C54F217-D9CA-4F2D-B258-CFD0955063CE}">
      <dgm:prSet phldrT="[Texto]" custT="1"/>
      <dgm:spPr/>
      <dgm:t>
        <a:bodyPr/>
        <a:lstStyle/>
        <a:p>
          <a:r>
            <a:rPr lang="es-EC" sz="2000" dirty="0" smtClean="0"/>
            <a:t>Correspondencia</a:t>
          </a:r>
          <a:endParaRPr lang="es-EC" sz="2000" dirty="0"/>
        </a:p>
      </dgm:t>
    </dgm:pt>
    <dgm:pt modelId="{1EAB63C5-3EFB-49B3-B034-0EB5D57F73D2}" type="parTrans" cxnId="{8C173D25-F4AD-4ADE-9D9D-DA1B0AF1FE40}">
      <dgm:prSet/>
      <dgm:spPr/>
      <dgm:t>
        <a:bodyPr/>
        <a:lstStyle/>
        <a:p>
          <a:endParaRPr lang="es-EC" sz="3200"/>
        </a:p>
      </dgm:t>
    </dgm:pt>
    <dgm:pt modelId="{1F09B6CE-A5C4-4713-90FC-4C78BB39A06A}" type="sibTrans" cxnId="{8C173D25-F4AD-4ADE-9D9D-DA1B0AF1FE40}">
      <dgm:prSet/>
      <dgm:spPr/>
      <dgm:t>
        <a:bodyPr/>
        <a:lstStyle/>
        <a:p>
          <a:endParaRPr lang="es-EC" sz="3200"/>
        </a:p>
      </dgm:t>
    </dgm:pt>
    <dgm:pt modelId="{358B9841-AFA3-44BF-86E1-BD0C8C2F6342}">
      <dgm:prSet phldrT="[Texto]" custT="1"/>
      <dgm:spPr/>
      <dgm:t>
        <a:bodyPr/>
        <a:lstStyle/>
        <a:p>
          <a:r>
            <a:rPr lang="es-EC" sz="2000" dirty="0" smtClean="0"/>
            <a:t>Certificaciones</a:t>
          </a:r>
          <a:endParaRPr lang="es-EC" sz="2000" dirty="0"/>
        </a:p>
      </dgm:t>
    </dgm:pt>
    <dgm:pt modelId="{9A171CFC-381E-43AA-9D93-F56BA370C792}" type="parTrans" cxnId="{F3716D05-C871-4BE2-8C1E-197C3D4E061C}">
      <dgm:prSet/>
      <dgm:spPr/>
      <dgm:t>
        <a:bodyPr/>
        <a:lstStyle/>
        <a:p>
          <a:endParaRPr lang="es-EC" sz="3200"/>
        </a:p>
      </dgm:t>
    </dgm:pt>
    <dgm:pt modelId="{7BE2FF69-E3CC-4F8A-B642-9EEEC647698F}" type="sibTrans" cxnId="{F3716D05-C871-4BE2-8C1E-197C3D4E061C}">
      <dgm:prSet/>
      <dgm:spPr/>
      <dgm:t>
        <a:bodyPr/>
        <a:lstStyle/>
        <a:p>
          <a:endParaRPr lang="es-EC" sz="3200"/>
        </a:p>
      </dgm:t>
    </dgm:pt>
    <dgm:pt modelId="{80ABA774-C72C-463C-A822-4A2348FD14A2}">
      <dgm:prSet phldrT="[Texto]" custT="1"/>
      <dgm:spPr/>
      <dgm:t>
        <a:bodyPr/>
        <a:lstStyle/>
        <a:p>
          <a:r>
            <a:rPr lang="es-EC" sz="2000" dirty="0" smtClean="0"/>
            <a:t>Ingreso al Portal Web RCC</a:t>
          </a:r>
          <a:endParaRPr lang="es-EC" sz="2000" dirty="0"/>
        </a:p>
      </dgm:t>
    </dgm:pt>
    <dgm:pt modelId="{B73CF4E0-106A-4CCE-8F96-B9E57D61359D}" type="parTrans" cxnId="{E4990324-B3EC-429A-ABED-67800BE5FB0E}">
      <dgm:prSet/>
      <dgm:spPr/>
      <dgm:t>
        <a:bodyPr/>
        <a:lstStyle/>
        <a:p>
          <a:endParaRPr lang="es-EC" sz="3200"/>
        </a:p>
      </dgm:t>
    </dgm:pt>
    <dgm:pt modelId="{C4FC2860-939B-4657-ABED-E18D9DC1E85D}" type="sibTrans" cxnId="{E4990324-B3EC-429A-ABED-67800BE5FB0E}">
      <dgm:prSet/>
      <dgm:spPr/>
      <dgm:t>
        <a:bodyPr/>
        <a:lstStyle/>
        <a:p>
          <a:endParaRPr lang="es-EC" sz="3200"/>
        </a:p>
      </dgm:t>
    </dgm:pt>
    <dgm:pt modelId="{19405C0D-6D39-4C44-9F24-1E576FD432EC}">
      <dgm:prSet phldrT="[Texto]" custT="1"/>
      <dgm:spPr/>
      <dgm:t>
        <a:bodyPr/>
        <a:lstStyle/>
        <a:p>
          <a:r>
            <a:rPr lang="es-EC" sz="1400" dirty="0" smtClean="0"/>
            <a:t>1. Validar usuarios y contraseñas.</a:t>
          </a:r>
          <a:endParaRPr lang="es-EC" sz="1400" dirty="0"/>
        </a:p>
      </dgm:t>
    </dgm:pt>
    <dgm:pt modelId="{341F622F-3E57-4667-AB66-6A6148367856}" type="parTrans" cxnId="{E8624443-ABEA-428E-B4A4-039E6837B852}">
      <dgm:prSet/>
      <dgm:spPr/>
      <dgm:t>
        <a:bodyPr/>
        <a:lstStyle/>
        <a:p>
          <a:endParaRPr lang="es-EC" sz="3200"/>
        </a:p>
      </dgm:t>
    </dgm:pt>
    <dgm:pt modelId="{A119FBC9-F8B5-4548-A390-F0F64C7690AF}" type="sibTrans" cxnId="{E8624443-ABEA-428E-B4A4-039E6837B852}">
      <dgm:prSet/>
      <dgm:spPr/>
      <dgm:t>
        <a:bodyPr/>
        <a:lstStyle/>
        <a:p>
          <a:endParaRPr lang="es-EC" sz="3200"/>
        </a:p>
      </dgm:t>
    </dgm:pt>
    <dgm:pt modelId="{BB5D2DFD-82ED-4ECC-AB1E-0B392A82F42A}">
      <dgm:prSet phldrT="[Texto]" custT="1"/>
      <dgm:spPr/>
      <dgm:t>
        <a:bodyPr/>
        <a:lstStyle/>
        <a:p>
          <a:r>
            <a:rPr lang="es-EC" sz="1400" dirty="0" smtClean="0"/>
            <a:t>2. Reseteo de contraseñas</a:t>
          </a:r>
          <a:endParaRPr lang="es-EC" sz="1400" dirty="0"/>
        </a:p>
      </dgm:t>
    </dgm:pt>
    <dgm:pt modelId="{8CB613BB-D631-4061-8339-A1B7EAD2B2CC}" type="parTrans" cxnId="{4FE80A9D-0639-4554-BFCD-E70E68B55E2C}">
      <dgm:prSet/>
      <dgm:spPr/>
      <dgm:t>
        <a:bodyPr/>
        <a:lstStyle/>
        <a:p>
          <a:endParaRPr lang="es-EC" sz="3200"/>
        </a:p>
      </dgm:t>
    </dgm:pt>
    <dgm:pt modelId="{801357D9-DA6E-4E0E-A9C7-84592435DEE1}" type="sibTrans" cxnId="{4FE80A9D-0639-4554-BFCD-E70E68B55E2C}">
      <dgm:prSet/>
      <dgm:spPr/>
      <dgm:t>
        <a:bodyPr/>
        <a:lstStyle/>
        <a:p>
          <a:endParaRPr lang="es-EC" sz="3200"/>
        </a:p>
      </dgm:t>
    </dgm:pt>
    <dgm:pt modelId="{52ACB2AE-09FB-4BBC-8B35-5CD0BE534CD8}">
      <dgm:prSet phldrT="[Texto]" custT="1"/>
      <dgm:spPr/>
      <dgm:t>
        <a:bodyPr/>
        <a:lstStyle/>
        <a:p>
          <a:r>
            <a:rPr lang="es-EC" sz="1400" dirty="0" smtClean="0"/>
            <a:t>5. Revisión de secciones.</a:t>
          </a:r>
          <a:endParaRPr lang="es-EC" sz="1400" dirty="0"/>
        </a:p>
      </dgm:t>
    </dgm:pt>
    <dgm:pt modelId="{7C506F8C-EB4D-4ACE-A648-FC6D5BB19CCF}" type="parTrans" cxnId="{4B0FBD48-89A3-4C45-94B3-75E6FA8BB7D5}">
      <dgm:prSet/>
      <dgm:spPr/>
      <dgm:t>
        <a:bodyPr/>
        <a:lstStyle/>
        <a:p>
          <a:endParaRPr lang="es-EC" sz="3200"/>
        </a:p>
      </dgm:t>
    </dgm:pt>
    <dgm:pt modelId="{FC01D2FD-ECCA-45FB-8DA9-BB3208342DF1}" type="sibTrans" cxnId="{4B0FBD48-89A3-4C45-94B3-75E6FA8BB7D5}">
      <dgm:prSet/>
      <dgm:spPr/>
      <dgm:t>
        <a:bodyPr/>
        <a:lstStyle/>
        <a:p>
          <a:endParaRPr lang="es-EC" sz="3200"/>
        </a:p>
      </dgm:t>
    </dgm:pt>
    <dgm:pt modelId="{1EA95AE1-03E1-4629-9508-36325ACE6D20}">
      <dgm:prSet phldrT="[Texto]" custT="1"/>
      <dgm:spPr/>
      <dgm:t>
        <a:bodyPr/>
        <a:lstStyle/>
        <a:p>
          <a:r>
            <a:rPr lang="es-EC" sz="1400" dirty="0" smtClean="0"/>
            <a:t>7. Generación de certificado.</a:t>
          </a:r>
          <a:endParaRPr lang="es-EC" sz="1400" dirty="0"/>
        </a:p>
      </dgm:t>
    </dgm:pt>
    <dgm:pt modelId="{76F0B820-36AB-4014-B7D2-6A2B74E504F6}" type="parTrans" cxnId="{2BEB913D-9ADB-470D-A90D-4970A0363B12}">
      <dgm:prSet/>
      <dgm:spPr/>
      <dgm:t>
        <a:bodyPr/>
        <a:lstStyle/>
        <a:p>
          <a:endParaRPr lang="es-EC" sz="3200"/>
        </a:p>
      </dgm:t>
    </dgm:pt>
    <dgm:pt modelId="{420095A3-74FC-4E5E-9443-2EF904EEF4B3}" type="sibTrans" cxnId="{2BEB913D-9ADB-470D-A90D-4970A0363B12}">
      <dgm:prSet/>
      <dgm:spPr/>
      <dgm:t>
        <a:bodyPr/>
        <a:lstStyle/>
        <a:p>
          <a:endParaRPr lang="es-EC" sz="3200"/>
        </a:p>
      </dgm:t>
    </dgm:pt>
    <dgm:pt modelId="{00692146-5258-4010-92B7-DAA1826D016B}">
      <dgm:prSet phldrT="[Texto]" custT="1"/>
      <dgm:spPr/>
      <dgm:t>
        <a:bodyPr/>
        <a:lstStyle/>
        <a:p>
          <a:r>
            <a:rPr lang="es-EC" sz="2000" dirty="0" smtClean="0"/>
            <a:t>Estado de Cuenta</a:t>
          </a:r>
          <a:endParaRPr lang="es-EC" sz="2000" dirty="0"/>
        </a:p>
      </dgm:t>
    </dgm:pt>
    <dgm:pt modelId="{FBBCE694-EA33-47F5-979C-3A0EA99C8364}" type="parTrans" cxnId="{A83950F4-4C26-4F78-84EB-118BD2EF8BCA}">
      <dgm:prSet/>
      <dgm:spPr/>
      <dgm:t>
        <a:bodyPr/>
        <a:lstStyle/>
        <a:p>
          <a:endParaRPr lang="es-EC" sz="3200"/>
        </a:p>
      </dgm:t>
    </dgm:pt>
    <dgm:pt modelId="{0566DE28-4F58-43C4-893D-E96768DB8E1F}" type="sibTrans" cxnId="{A83950F4-4C26-4F78-84EB-118BD2EF8BCA}">
      <dgm:prSet/>
      <dgm:spPr/>
      <dgm:t>
        <a:bodyPr/>
        <a:lstStyle/>
        <a:p>
          <a:endParaRPr lang="es-EC" sz="3200"/>
        </a:p>
      </dgm:t>
    </dgm:pt>
    <dgm:pt modelId="{B348D7A5-BCA6-4F9E-BC06-974A590BE679}">
      <dgm:prSet phldrT="[Texto]" custT="1"/>
      <dgm:spPr/>
      <dgm:t>
        <a:bodyPr/>
        <a:lstStyle/>
        <a:p>
          <a:r>
            <a:rPr lang="es-EC" sz="1400" dirty="0" smtClean="0"/>
            <a:t>8. Generación Estado de Cuenta (PDF- Excel)</a:t>
          </a:r>
          <a:endParaRPr lang="es-EC" sz="1400" dirty="0"/>
        </a:p>
      </dgm:t>
    </dgm:pt>
    <dgm:pt modelId="{9E465D90-4CA1-495E-935E-EB24095E70B8}" type="parTrans" cxnId="{13E97815-DDCA-4C5C-8965-1B763841FF70}">
      <dgm:prSet/>
      <dgm:spPr/>
      <dgm:t>
        <a:bodyPr/>
        <a:lstStyle/>
        <a:p>
          <a:endParaRPr lang="es-EC" sz="3200"/>
        </a:p>
      </dgm:t>
    </dgm:pt>
    <dgm:pt modelId="{65E68DD3-AAD7-4820-9F26-ECFF86CA2A12}" type="sibTrans" cxnId="{13E97815-DDCA-4C5C-8965-1B763841FF70}">
      <dgm:prSet/>
      <dgm:spPr/>
      <dgm:t>
        <a:bodyPr/>
        <a:lstStyle/>
        <a:p>
          <a:endParaRPr lang="es-EC" sz="3200"/>
        </a:p>
      </dgm:t>
    </dgm:pt>
    <dgm:pt modelId="{05C09CC4-87CB-4134-89E2-02485F604E84}">
      <dgm:prSet phldrT="[Texto]" custT="1"/>
      <dgm:spPr/>
      <dgm:t>
        <a:bodyPr/>
        <a:lstStyle/>
        <a:p>
          <a:r>
            <a:rPr lang="es-EC" sz="1400" dirty="0" smtClean="0"/>
            <a:t>9. Generación Reporte Histórico</a:t>
          </a:r>
          <a:endParaRPr lang="es-EC" sz="1400" dirty="0"/>
        </a:p>
      </dgm:t>
    </dgm:pt>
    <dgm:pt modelId="{D11F872D-4A04-427E-B3F6-D446F70761D3}" type="parTrans" cxnId="{0F0FB977-24EA-4295-9589-1EDA08BA38DD}">
      <dgm:prSet/>
      <dgm:spPr/>
      <dgm:t>
        <a:bodyPr/>
        <a:lstStyle/>
        <a:p>
          <a:endParaRPr lang="es-EC" sz="3200"/>
        </a:p>
      </dgm:t>
    </dgm:pt>
    <dgm:pt modelId="{30213CB4-22CE-4AC1-944F-12FE4817DABA}" type="sibTrans" cxnId="{0F0FB977-24EA-4295-9589-1EDA08BA38DD}">
      <dgm:prSet/>
      <dgm:spPr/>
      <dgm:t>
        <a:bodyPr/>
        <a:lstStyle/>
        <a:p>
          <a:endParaRPr lang="es-EC" sz="3200"/>
        </a:p>
      </dgm:t>
    </dgm:pt>
    <dgm:pt modelId="{0B127EDB-220F-44C9-B691-8F58998DDA69}" type="pres">
      <dgm:prSet presAssocID="{C391D334-A442-42B7-BA68-0A351D4B5F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378436-DCC0-409C-8086-48B38037EA50}" type="pres">
      <dgm:prSet presAssocID="{00692146-5258-4010-92B7-DAA1826D016B}" presName="boxAndChildren" presStyleCnt="0"/>
      <dgm:spPr/>
    </dgm:pt>
    <dgm:pt modelId="{29DD79B7-B3B1-4A73-9FF1-9868623CEB17}" type="pres">
      <dgm:prSet presAssocID="{00692146-5258-4010-92B7-DAA1826D016B}" presName="parentTextBox" presStyleLbl="node1" presStyleIdx="0" presStyleCnt="5"/>
      <dgm:spPr/>
      <dgm:t>
        <a:bodyPr/>
        <a:lstStyle/>
        <a:p>
          <a:endParaRPr lang="es-EC"/>
        </a:p>
      </dgm:t>
    </dgm:pt>
    <dgm:pt modelId="{E43A238C-9A34-48CC-8E98-EFE6EADEB64F}" type="pres">
      <dgm:prSet presAssocID="{00692146-5258-4010-92B7-DAA1826D016B}" presName="entireBox" presStyleLbl="node1" presStyleIdx="0" presStyleCnt="5"/>
      <dgm:spPr/>
      <dgm:t>
        <a:bodyPr/>
        <a:lstStyle/>
        <a:p>
          <a:endParaRPr lang="es-EC"/>
        </a:p>
      </dgm:t>
    </dgm:pt>
    <dgm:pt modelId="{73B52B3E-3AC7-40B5-B4A8-0660EB8B5215}" type="pres">
      <dgm:prSet presAssocID="{00692146-5258-4010-92B7-DAA1826D016B}" presName="descendantBox" presStyleCnt="0"/>
      <dgm:spPr/>
    </dgm:pt>
    <dgm:pt modelId="{78E28340-E98D-444F-915B-603B0E922138}" type="pres">
      <dgm:prSet presAssocID="{B348D7A5-BCA6-4F9E-BC06-974A590BE679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5A768F-29FA-42C0-A596-608D04CB2952}" type="pres">
      <dgm:prSet presAssocID="{05C09CC4-87CB-4134-89E2-02485F604E84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5E2361-6CE8-4F8B-9C40-3F159216D4A3}" type="pres">
      <dgm:prSet presAssocID="{7BE2FF69-E3CC-4F8A-B642-9EEEC647698F}" presName="sp" presStyleCnt="0"/>
      <dgm:spPr/>
    </dgm:pt>
    <dgm:pt modelId="{5ED48793-84CE-4723-B6E0-276B1C8CA616}" type="pres">
      <dgm:prSet presAssocID="{358B9841-AFA3-44BF-86E1-BD0C8C2F6342}" presName="arrowAndChildren" presStyleCnt="0"/>
      <dgm:spPr/>
    </dgm:pt>
    <dgm:pt modelId="{E6219896-B6F7-4A26-AE7A-042141367DA9}" type="pres">
      <dgm:prSet presAssocID="{358B9841-AFA3-44BF-86E1-BD0C8C2F6342}" presName="parentTextArrow" presStyleLbl="node1" presStyleIdx="0" presStyleCnt="5"/>
      <dgm:spPr/>
      <dgm:t>
        <a:bodyPr/>
        <a:lstStyle/>
        <a:p>
          <a:endParaRPr lang="es-EC"/>
        </a:p>
      </dgm:t>
    </dgm:pt>
    <dgm:pt modelId="{F80D4865-6E6A-4055-809C-B481E587303B}" type="pres">
      <dgm:prSet presAssocID="{358B9841-AFA3-44BF-86E1-BD0C8C2F6342}" presName="arrow" presStyleLbl="node1" presStyleIdx="1" presStyleCnt="5"/>
      <dgm:spPr/>
      <dgm:t>
        <a:bodyPr/>
        <a:lstStyle/>
        <a:p>
          <a:endParaRPr lang="es-EC"/>
        </a:p>
      </dgm:t>
    </dgm:pt>
    <dgm:pt modelId="{46F0F393-6266-4E38-85F3-4E1E5757850E}" type="pres">
      <dgm:prSet presAssocID="{358B9841-AFA3-44BF-86E1-BD0C8C2F6342}" presName="descendantArrow" presStyleCnt="0"/>
      <dgm:spPr/>
    </dgm:pt>
    <dgm:pt modelId="{D342AFA7-5662-43FA-9CD9-43A546F65E0E}" type="pres">
      <dgm:prSet presAssocID="{1EA95AE1-03E1-4629-9508-36325ACE6D20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F026F-4788-4E6E-90CB-05C9F1629BC8}" type="pres">
      <dgm:prSet presAssocID="{1F09B6CE-A5C4-4713-90FC-4C78BB39A06A}" presName="sp" presStyleCnt="0"/>
      <dgm:spPr/>
    </dgm:pt>
    <dgm:pt modelId="{66453F2B-DC13-4D1C-B556-DED8AC7F3069}" type="pres">
      <dgm:prSet presAssocID="{9C54F217-D9CA-4F2D-B258-CFD0955063CE}" presName="arrowAndChildren" presStyleCnt="0"/>
      <dgm:spPr/>
    </dgm:pt>
    <dgm:pt modelId="{1FEC85AA-58A3-4998-BDAE-1B3E2D6D8D4A}" type="pres">
      <dgm:prSet presAssocID="{9C54F217-D9CA-4F2D-B258-CFD0955063CE}" presName="parentTextArrow" presStyleLbl="node1" presStyleIdx="1" presStyleCnt="5"/>
      <dgm:spPr/>
      <dgm:t>
        <a:bodyPr/>
        <a:lstStyle/>
        <a:p>
          <a:endParaRPr lang="es-EC"/>
        </a:p>
      </dgm:t>
    </dgm:pt>
    <dgm:pt modelId="{7CE39D5B-17B8-4ED6-9158-DF7FAC1E1ED1}" type="pres">
      <dgm:prSet presAssocID="{9C54F217-D9CA-4F2D-B258-CFD0955063CE}" presName="arrow" presStyleLbl="node1" presStyleIdx="2" presStyleCnt="5"/>
      <dgm:spPr/>
      <dgm:t>
        <a:bodyPr/>
        <a:lstStyle/>
        <a:p>
          <a:endParaRPr lang="es-EC"/>
        </a:p>
      </dgm:t>
    </dgm:pt>
    <dgm:pt modelId="{A875478F-A336-4E85-A72B-1B66681DDC02}" type="pres">
      <dgm:prSet presAssocID="{9C54F217-D9CA-4F2D-B258-CFD0955063CE}" presName="descendantArrow" presStyleCnt="0"/>
      <dgm:spPr/>
    </dgm:pt>
    <dgm:pt modelId="{0848DB91-B71E-4E89-989B-28F621FE3761}" type="pres">
      <dgm:prSet presAssocID="{52ACB2AE-09FB-4BBC-8B35-5CD0BE534CD8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0984-6BFD-4C66-9140-BB2B8DDE7767}" type="pres">
      <dgm:prSet presAssocID="{43E4C7A3-106E-48ED-BE4A-31188C0AE238}" presName="sp" presStyleCnt="0"/>
      <dgm:spPr/>
    </dgm:pt>
    <dgm:pt modelId="{3020BE1B-ABD5-445F-A155-7E7130F42AD1}" type="pres">
      <dgm:prSet presAssocID="{F77353B7-0E76-4900-B828-602AF3252BCB}" presName="arrowAndChildren" presStyleCnt="0"/>
      <dgm:spPr/>
    </dgm:pt>
    <dgm:pt modelId="{95A90112-184A-48DA-9707-D5E491A6078E}" type="pres">
      <dgm:prSet presAssocID="{F77353B7-0E76-4900-B828-602AF3252BCB}" presName="parentTextArrow" presStyleLbl="node1" presStyleIdx="2" presStyleCnt="5"/>
      <dgm:spPr/>
      <dgm:t>
        <a:bodyPr/>
        <a:lstStyle/>
        <a:p>
          <a:endParaRPr lang="es-EC"/>
        </a:p>
      </dgm:t>
    </dgm:pt>
    <dgm:pt modelId="{0CD3EAB9-B63B-4053-A907-C60BE1124336}" type="pres">
      <dgm:prSet presAssocID="{F77353B7-0E76-4900-B828-602AF3252BCB}" presName="arrow" presStyleLbl="node1" presStyleIdx="3" presStyleCnt="5"/>
      <dgm:spPr/>
      <dgm:t>
        <a:bodyPr/>
        <a:lstStyle/>
        <a:p>
          <a:endParaRPr lang="es-EC"/>
        </a:p>
      </dgm:t>
    </dgm:pt>
    <dgm:pt modelId="{A646C538-0564-4982-8B5B-2B66C66D67D0}" type="pres">
      <dgm:prSet presAssocID="{F77353B7-0E76-4900-B828-602AF3252BCB}" presName="descendantArrow" presStyleCnt="0"/>
      <dgm:spPr/>
    </dgm:pt>
    <dgm:pt modelId="{CC79D9C3-C013-409F-8592-68E219852B02}" type="pres">
      <dgm:prSet presAssocID="{DD72FBEB-22F3-430A-A25F-893AF4F5FB6C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67D363-12A3-4259-81B4-F0649BA35093}" type="pres">
      <dgm:prSet presAssocID="{5DE03DAE-226F-4A82-8EB2-713321531E41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CD26D5-2405-4024-896C-99FF6D02AC59}" type="pres">
      <dgm:prSet presAssocID="{C4FC2860-939B-4657-ABED-E18D9DC1E85D}" presName="sp" presStyleCnt="0"/>
      <dgm:spPr/>
    </dgm:pt>
    <dgm:pt modelId="{28C85294-BB35-4C58-A24B-2D95F984CB95}" type="pres">
      <dgm:prSet presAssocID="{80ABA774-C72C-463C-A822-4A2348FD14A2}" presName="arrowAndChildren" presStyleCnt="0"/>
      <dgm:spPr/>
    </dgm:pt>
    <dgm:pt modelId="{6D9AD14D-C027-4031-AF48-0EC2D2DE1A51}" type="pres">
      <dgm:prSet presAssocID="{80ABA774-C72C-463C-A822-4A2348FD14A2}" presName="parentTextArrow" presStyleLbl="node1" presStyleIdx="3" presStyleCnt="5"/>
      <dgm:spPr/>
      <dgm:t>
        <a:bodyPr/>
        <a:lstStyle/>
        <a:p>
          <a:endParaRPr lang="es-EC"/>
        </a:p>
      </dgm:t>
    </dgm:pt>
    <dgm:pt modelId="{1D281613-E3EE-4006-A603-6DF09A8CD5F9}" type="pres">
      <dgm:prSet presAssocID="{80ABA774-C72C-463C-A822-4A2348FD14A2}" presName="arrow" presStyleLbl="node1" presStyleIdx="4" presStyleCnt="5"/>
      <dgm:spPr/>
      <dgm:t>
        <a:bodyPr/>
        <a:lstStyle/>
        <a:p>
          <a:endParaRPr lang="es-EC"/>
        </a:p>
      </dgm:t>
    </dgm:pt>
    <dgm:pt modelId="{0897DBDB-5606-4BBB-A449-543C5FF198DD}" type="pres">
      <dgm:prSet presAssocID="{80ABA774-C72C-463C-A822-4A2348FD14A2}" presName="descendantArrow" presStyleCnt="0"/>
      <dgm:spPr/>
    </dgm:pt>
    <dgm:pt modelId="{78469952-1118-4915-BB0E-A455B46F3520}" type="pres">
      <dgm:prSet presAssocID="{19405C0D-6D39-4C44-9F24-1E576FD432EC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E6BEE-8996-4D8E-B7D5-F297DA33F25B}" type="pres">
      <dgm:prSet presAssocID="{BB5D2DFD-82ED-4ECC-AB1E-0B392A82F42A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4F05E1-F901-4840-BDD1-20E5D909195E}" type="presOf" srcId="{C391D334-A442-42B7-BA68-0A351D4B5F85}" destId="{0B127EDB-220F-44C9-B691-8F58998DDA69}" srcOrd="0" destOrd="0" presId="urn:microsoft.com/office/officeart/2005/8/layout/process4"/>
    <dgm:cxn modelId="{101ABD62-E69A-4817-975C-F687566DDE66}" type="presOf" srcId="{05C09CC4-87CB-4134-89E2-02485F604E84}" destId="{105A768F-29FA-42C0-A596-608D04CB2952}" srcOrd="0" destOrd="0" presId="urn:microsoft.com/office/officeart/2005/8/layout/process4"/>
    <dgm:cxn modelId="{D3D8A9E2-EF53-4B5F-B3A9-ECD59F50D181}" type="presOf" srcId="{F77353B7-0E76-4900-B828-602AF3252BCB}" destId="{0CD3EAB9-B63B-4053-A907-C60BE1124336}" srcOrd="1" destOrd="0" presId="urn:microsoft.com/office/officeart/2005/8/layout/process4"/>
    <dgm:cxn modelId="{E4990324-B3EC-429A-ABED-67800BE5FB0E}" srcId="{C391D334-A442-42B7-BA68-0A351D4B5F85}" destId="{80ABA774-C72C-463C-A822-4A2348FD14A2}" srcOrd="0" destOrd="0" parTransId="{B73CF4E0-106A-4CCE-8F96-B9E57D61359D}" sibTransId="{C4FC2860-939B-4657-ABED-E18D9DC1E85D}"/>
    <dgm:cxn modelId="{4B57A863-E4DE-4B98-9461-30DC73C36B19}" srcId="{F77353B7-0E76-4900-B828-602AF3252BCB}" destId="{5DE03DAE-226F-4A82-8EB2-713321531E41}" srcOrd="1" destOrd="0" parTransId="{E6955F6B-7D66-4FF7-8F95-58F3F890C7E4}" sibTransId="{7E43B671-BA50-4ADC-BBAF-0D6F20D308A5}"/>
    <dgm:cxn modelId="{5F30EBE1-6473-4E44-8558-E13469CD4720}" type="presOf" srcId="{B348D7A5-BCA6-4F9E-BC06-974A590BE679}" destId="{78E28340-E98D-444F-915B-603B0E922138}" srcOrd="0" destOrd="0" presId="urn:microsoft.com/office/officeart/2005/8/layout/process4"/>
    <dgm:cxn modelId="{09F175C3-600B-4814-A3A1-E494F98AE54D}" srcId="{F77353B7-0E76-4900-B828-602AF3252BCB}" destId="{DD72FBEB-22F3-430A-A25F-893AF4F5FB6C}" srcOrd="0" destOrd="0" parTransId="{2BAA5435-0E45-4C0B-99E3-0E8C7FA24FBA}" sibTransId="{41405F25-C074-451E-9AF6-66749ECF6021}"/>
    <dgm:cxn modelId="{0AA5283C-81DF-4C64-B1A1-DEB08E3740E8}" type="presOf" srcId="{F77353B7-0E76-4900-B828-602AF3252BCB}" destId="{95A90112-184A-48DA-9707-D5E491A6078E}" srcOrd="0" destOrd="0" presId="urn:microsoft.com/office/officeart/2005/8/layout/process4"/>
    <dgm:cxn modelId="{200405D3-7BCC-43F7-8B51-EC28A61467C8}" type="presOf" srcId="{00692146-5258-4010-92B7-DAA1826D016B}" destId="{E43A238C-9A34-48CC-8E98-EFE6EADEB64F}" srcOrd="1" destOrd="0" presId="urn:microsoft.com/office/officeart/2005/8/layout/process4"/>
    <dgm:cxn modelId="{AA4FF26E-E16D-4A8A-99AF-595A938C7559}" type="presOf" srcId="{BB5D2DFD-82ED-4ECC-AB1E-0B392A82F42A}" destId="{AE6E6BEE-8996-4D8E-B7D5-F297DA33F25B}" srcOrd="0" destOrd="0" presId="urn:microsoft.com/office/officeart/2005/8/layout/process4"/>
    <dgm:cxn modelId="{549B7F9F-4C25-42D5-8343-2DCAC915C5CA}" type="presOf" srcId="{19405C0D-6D39-4C44-9F24-1E576FD432EC}" destId="{78469952-1118-4915-BB0E-A455B46F3520}" srcOrd="0" destOrd="0" presId="urn:microsoft.com/office/officeart/2005/8/layout/process4"/>
    <dgm:cxn modelId="{13E97815-DDCA-4C5C-8965-1B763841FF70}" srcId="{00692146-5258-4010-92B7-DAA1826D016B}" destId="{B348D7A5-BCA6-4F9E-BC06-974A590BE679}" srcOrd="0" destOrd="0" parTransId="{9E465D90-4CA1-495E-935E-EB24095E70B8}" sibTransId="{65E68DD3-AAD7-4820-9F26-ECFF86CA2A12}"/>
    <dgm:cxn modelId="{F3716D05-C871-4BE2-8C1E-197C3D4E061C}" srcId="{C391D334-A442-42B7-BA68-0A351D4B5F85}" destId="{358B9841-AFA3-44BF-86E1-BD0C8C2F6342}" srcOrd="3" destOrd="0" parTransId="{9A171CFC-381E-43AA-9D93-F56BA370C792}" sibTransId="{7BE2FF69-E3CC-4F8A-B642-9EEEC647698F}"/>
    <dgm:cxn modelId="{4B0FBD48-89A3-4C45-94B3-75E6FA8BB7D5}" srcId="{9C54F217-D9CA-4F2D-B258-CFD0955063CE}" destId="{52ACB2AE-09FB-4BBC-8B35-5CD0BE534CD8}" srcOrd="0" destOrd="0" parTransId="{7C506F8C-EB4D-4ACE-A648-FC6D5BB19CCF}" sibTransId="{FC01D2FD-ECCA-45FB-8DA9-BB3208342DF1}"/>
    <dgm:cxn modelId="{0C948159-C446-445F-8E87-772D231058C5}" type="presOf" srcId="{52ACB2AE-09FB-4BBC-8B35-5CD0BE534CD8}" destId="{0848DB91-B71E-4E89-989B-28F621FE3761}" srcOrd="0" destOrd="0" presId="urn:microsoft.com/office/officeart/2005/8/layout/process4"/>
    <dgm:cxn modelId="{A839C2ED-FAA2-42FD-ABDA-8D24A1111E97}" type="presOf" srcId="{80ABA774-C72C-463C-A822-4A2348FD14A2}" destId="{1D281613-E3EE-4006-A603-6DF09A8CD5F9}" srcOrd="1" destOrd="0" presId="urn:microsoft.com/office/officeart/2005/8/layout/process4"/>
    <dgm:cxn modelId="{7A07BC2F-41CA-4100-936C-C604A33285A4}" srcId="{C391D334-A442-42B7-BA68-0A351D4B5F85}" destId="{F77353B7-0E76-4900-B828-602AF3252BCB}" srcOrd="1" destOrd="0" parTransId="{D65BCBD0-BB2D-4EBB-9A01-6953DF157467}" sibTransId="{43E4C7A3-106E-48ED-BE4A-31188C0AE238}"/>
    <dgm:cxn modelId="{D9BDFE66-4721-4C35-98C8-BFAC6BE522BB}" type="presOf" srcId="{5DE03DAE-226F-4A82-8EB2-713321531E41}" destId="{2367D363-12A3-4259-81B4-F0649BA35093}" srcOrd="0" destOrd="0" presId="urn:microsoft.com/office/officeart/2005/8/layout/process4"/>
    <dgm:cxn modelId="{A83950F4-4C26-4F78-84EB-118BD2EF8BCA}" srcId="{C391D334-A442-42B7-BA68-0A351D4B5F85}" destId="{00692146-5258-4010-92B7-DAA1826D016B}" srcOrd="4" destOrd="0" parTransId="{FBBCE694-EA33-47F5-979C-3A0EA99C8364}" sibTransId="{0566DE28-4F58-43C4-893D-E96768DB8E1F}"/>
    <dgm:cxn modelId="{4FE80A9D-0639-4554-BFCD-E70E68B55E2C}" srcId="{80ABA774-C72C-463C-A822-4A2348FD14A2}" destId="{BB5D2DFD-82ED-4ECC-AB1E-0B392A82F42A}" srcOrd="1" destOrd="0" parTransId="{8CB613BB-D631-4061-8339-A1B7EAD2B2CC}" sibTransId="{801357D9-DA6E-4E0E-A9C7-84592435DEE1}"/>
    <dgm:cxn modelId="{0F0FB977-24EA-4295-9589-1EDA08BA38DD}" srcId="{00692146-5258-4010-92B7-DAA1826D016B}" destId="{05C09CC4-87CB-4134-89E2-02485F604E84}" srcOrd="1" destOrd="0" parTransId="{D11F872D-4A04-427E-B3F6-D446F70761D3}" sibTransId="{30213CB4-22CE-4AC1-944F-12FE4817DABA}"/>
    <dgm:cxn modelId="{ADBAB7FF-13C2-45D6-9131-06BB17B09239}" type="presOf" srcId="{80ABA774-C72C-463C-A822-4A2348FD14A2}" destId="{6D9AD14D-C027-4031-AF48-0EC2D2DE1A51}" srcOrd="0" destOrd="0" presId="urn:microsoft.com/office/officeart/2005/8/layout/process4"/>
    <dgm:cxn modelId="{0818389B-D6EB-42F8-B958-3A60B5DE56AF}" type="presOf" srcId="{DD72FBEB-22F3-430A-A25F-893AF4F5FB6C}" destId="{CC79D9C3-C013-409F-8592-68E219852B02}" srcOrd="0" destOrd="0" presId="urn:microsoft.com/office/officeart/2005/8/layout/process4"/>
    <dgm:cxn modelId="{2BEB913D-9ADB-470D-A90D-4970A0363B12}" srcId="{358B9841-AFA3-44BF-86E1-BD0C8C2F6342}" destId="{1EA95AE1-03E1-4629-9508-36325ACE6D20}" srcOrd="0" destOrd="0" parTransId="{76F0B820-36AB-4014-B7D2-6A2B74E504F6}" sibTransId="{420095A3-74FC-4E5E-9443-2EF904EEF4B3}"/>
    <dgm:cxn modelId="{D7869480-ED47-46DC-B155-C2DF4B20B991}" type="presOf" srcId="{358B9841-AFA3-44BF-86E1-BD0C8C2F6342}" destId="{F80D4865-6E6A-4055-809C-B481E587303B}" srcOrd="1" destOrd="0" presId="urn:microsoft.com/office/officeart/2005/8/layout/process4"/>
    <dgm:cxn modelId="{A0222480-DFB7-4572-957D-98E6E15B706E}" type="presOf" srcId="{358B9841-AFA3-44BF-86E1-BD0C8C2F6342}" destId="{E6219896-B6F7-4A26-AE7A-042141367DA9}" srcOrd="0" destOrd="0" presId="urn:microsoft.com/office/officeart/2005/8/layout/process4"/>
    <dgm:cxn modelId="{E8624443-ABEA-428E-B4A4-039E6837B852}" srcId="{80ABA774-C72C-463C-A822-4A2348FD14A2}" destId="{19405C0D-6D39-4C44-9F24-1E576FD432EC}" srcOrd="0" destOrd="0" parTransId="{341F622F-3E57-4667-AB66-6A6148367856}" sibTransId="{A119FBC9-F8B5-4548-A390-F0F64C7690AF}"/>
    <dgm:cxn modelId="{D7367BA9-FF91-4CD6-AF24-00116A9BE1D3}" type="presOf" srcId="{1EA95AE1-03E1-4629-9508-36325ACE6D20}" destId="{D342AFA7-5662-43FA-9CD9-43A546F65E0E}" srcOrd="0" destOrd="0" presId="urn:microsoft.com/office/officeart/2005/8/layout/process4"/>
    <dgm:cxn modelId="{8C173D25-F4AD-4ADE-9D9D-DA1B0AF1FE40}" srcId="{C391D334-A442-42B7-BA68-0A351D4B5F85}" destId="{9C54F217-D9CA-4F2D-B258-CFD0955063CE}" srcOrd="2" destOrd="0" parTransId="{1EAB63C5-3EFB-49B3-B034-0EB5D57F73D2}" sibTransId="{1F09B6CE-A5C4-4713-90FC-4C78BB39A06A}"/>
    <dgm:cxn modelId="{5354E34C-592E-402A-B8DC-EBD787AE1557}" type="presOf" srcId="{9C54F217-D9CA-4F2D-B258-CFD0955063CE}" destId="{7CE39D5B-17B8-4ED6-9158-DF7FAC1E1ED1}" srcOrd="1" destOrd="0" presId="urn:microsoft.com/office/officeart/2005/8/layout/process4"/>
    <dgm:cxn modelId="{79EA9FD2-5314-410C-B5E1-8D633E1D8BFD}" type="presOf" srcId="{9C54F217-D9CA-4F2D-B258-CFD0955063CE}" destId="{1FEC85AA-58A3-4998-BDAE-1B3E2D6D8D4A}" srcOrd="0" destOrd="0" presId="urn:microsoft.com/office/officeart/2005/8/layout/process4"/>
    <dgm:cxn modelId="{1F0DDDA1-981A-4AE4-A412-2E69C8A471A8}" type="presOf" srcId="{00692146-5258-4010-92B7-DAA1826D016B}" destId="{29DD79B7-B3B1-4A73-9FF1-9868623CEB17}" srcOrd="0" destOrd="0" presId="urn:microsoft.com/office/officeart/2005/8/layout/process4"/>
    <dgm:cxn modelId="{96F304A0-8206-4608-83BB-029E5ACC5A93}" type="presParOf" srcId="{0B127EDB-220F-44C9-B691-8F58998DDA69}" destId="{5B378436-DCC0-409C-8086-48B38037EA50}" srcOrd="0" destOrd="0" presId="urn:microsoft.com/office/officeart/2005/8/layout/process4"/>
    <dgm:cxn modelId="{1B0EDA7A-E84B-4823-8F64-D50EFEEF36F6}" type="presParOf" srcId="{5B378436-DCC0-409C-8086-48B38037EA50}" destId="{29DD79B7-B3B1-4A73-9FF1-9868623CEB17}" srcOrd="0" destOrd="0" presId="urn:microsoft.com/office/officeart/2005/8/layout/process4"/>
    <dgm:cxn modelId="{2AB96AA6-B892-4A39-9C42-16BC8AA42035}" type="presParOf" srcId="{5B378436-DCC0-409C-8086-48B38037EA50}" destId="{E43A238C-9A34-48CC-8E98-EFE6EADEB64F}" srcOrd="1" destOrd="0" presId="urn:microsoft.com/office/officeart/2005/8/layout/process4"/>
    <dgm:cxn modelId="{E09F2D45-8AD8-4DC3-B7E7-ED8A52D850F2}" type="presParOf" srcId="{5B378436-DCC0-409C-8086-48B38037EA50}" destId="{73B52B3E-3AC7-40B5-B4A8-0660EB8B5215}" srcOrd="2" destOrd="0" presId="urn:microsoft.com/office/officeart/2005/8/layout/process4"/>
    <dgm:cxn modelId="{339A082C-FC01-4C3C-AAB7-6D608860AADE}" type="presParOf" srcId="{73B52B3E-3AC7-40B5-B4A8-0660EB8B5215}" destId="{78E28340-E98D-444F-915B-603B0E922138}" srcOrd="0" destOrd="0" presId="urn:microsoft.com/office/officeart/2005/8/layout/process4"/>
    <dgm:cxn modelId="{1BBDDC3A-F3B5-4F56-8EB9-B28E7D3E85F3}" type="presParOf" srcId="{73B52B3E-3AC7-40B5-B4A8-0660EB8B5215}" destId="{105A768F-29FA-42C0-A596-608D04CB2952}" srcOrd="1" destOrd="0" presId="urn:microsoft.com/office/officeart/2005/8/layout/process4"/>
    <dgm:cxn modelId="{DCF2B6B8-4EF4-4A1B-85AA-A4B2BB544E6A}" type="presParOf" srcId="{0B127EDB-220F-44C9-B691-8F58998DDA69}" destId="{035E2361-6CE8-4F8B-9C40-3F159216D4A3}" srcOrd="1" destOrd="0" presId="urn:microsoft.com/office/officeart/2005/8/layout/process4"/>
    <dgm:cxn modelId="{9FC1B55B-54EB-4CF0-9975-3A5ECBF643A7}" type="presParOf" srcId="{0B127EDB-220F-44C9-B691-8F58998DDA69}" destId="{5ED48793-84CE-4723-B6E0-276B1C8CA616}" srcOrd="2" destOrd="0" presId="urn:microsoft.com/office/officeart/2005/8/layout/process4"/>
    <dgm:cxn modelId="{EBF88444-9E23-4910-813F-E5A2723DBC1C}" type="presParOf" srcId="{5ED48793-84CE-4723-B6E0-276B1C8CA616}" destId="{E6219896-B6F7-4A26-AE7A-042141367DA9}" srcOrd="0" destOrd="0" presId="urn:microsoft.com/office/officeart/2005/8/layout/process4"/>
    <dgm:cxn modelId="{8349D340-AFA5-4FE6-A4A4-381575134FF3}" type="presParOf" srcId="{5ED48793-84CE-4723-B6E0-276B1C8CA616}" destId="{F80D4865-6E6A-4055-809C-B481E587303B}" srcOrd="1" destOrd="0" presId="urn:microsoft.com/office/officeart/2005/8/layout/process4"/>
    <dgm:cxn modelId="{25E462B7-3F23-40D3-A9D7-2D044E88045C}" type="presParOf" srcId="{5ED48793-84CE-4723-B6E0-276B1C8CA616}" destId="{46F0F393-6266-4E38-85F3-4E1E5757850E}" srcOrd="2" destOrd="0" presId="urn:microsoft.com/office/officeart/2005/8/layout/process4"/>
    <dgm:cxn modelId="{4B399D10-7276-48CA-A129-B94CA30B1E88}" type="presParOf" srcId="{46F0F393-6266-4E38-85F3-4E1E5757850E}" destId="{D342AFA7-5662-43FA-9CD9-43A546F65E0E}" srcOrd="0" destOrd="0" presId="urn:microsoft.com/office/officeart/2005/8/layout/process4"/>
    <dgm:cxn modelId="{582E28FB-38ED-47AD-AC1A-8347B23BC0D9}" type="presParOf" srcId="{0B127EDB-220F-44C9-B691-8F58998DDA69}" destId="{1A9F026F-4788-4E6E-90CB-05C9F1629BC8}" srcOrd="3" destOrd="0" presId="urn:microsoft.com/office/officeart/2005/8/layout/process4"/>
    <dgm:cxn modelId="{A5DE707D-E02C-471B-8B94-40282BE594DC}" type="presParOf" srcId="{0B127EDB-220F-44C9-B691-8F58998DDA69}" destId="{66453F2B-DC13-4D1C-B556-DED8AC7F3069}" srcOrd="4" destOrd="0" presId="urn:microsoft.com/office/officeart/2005/8/layout/process4"/>
    <dgm:cxn modelId="{9E903985-DCB7-456A-9FF4-B3D88E25A471}" type="presParOf" srcId="{66453F2B-DC13-4D1C-B556-DED8AC7F3069}" destId="{1FEC85AA-58A3-4998-BDAE-1B3E2D6D8D4A}" srcOrd="0" destOrd="0" presId="urn:microsoft.com/office/officeart/2005/8/layout/process4"/>
    <dgm:cxn modelId="{5964F3FF-950D-4315-A33F-C2A9F770EFC9}" type="presParOf" srcId="{66453F2B-DC13-4D1C-B556-DED8AC7F3069}" destId="{7CE39D5B-17B8-4ED6-9158-DF7FAC1E1ED1}" srcOrd="1" destOrd="0" presId="urn:microsoft.com/office/officeart/2005/8/layout/process4"/>
    <dgm:cxn modelId="{86F22940-93BD-49FE-B280-58AC10E1E564}" type="presParOf" srcId="{66453F2B-DC13-4D1C-B556-DED8AC7F3069}" destId="{A875478F-A336-4E85-A72B-1B66681DDC02}" srcOrd="2" destOrd="0" presId="urn:microsoft.com/office/officeart/2005/8/layout/process4"/>
    <dgm:cxn modelId="{9229788E-01EE-4D3F-9910-766F738DAF12}" type="presParOf" srcId="{A875478F-A336-4E85-A72B-1B66681DDC02}" destId="{0848DB91-B71E-4E89-989B-28F621FE3761}" srcOrd="0" destOrd="0" presId="urn:microsoft.com/office/officeart/2005/8/layout/process4"/>
    <dgm:cxn modelId="{793925AE-5E1B-4D4A-9303-AD90E3D4C469}" type="presParOf" srcId="{0B127EDB-220F-44C9-B691-8F58998DDA69}" destId="{498D0984-6BFD-4C66-9140-BB2B8DDE7767}" srcOrd="5" destOrd="0" presId="urn:microsoft.com/office/officeart/2005/8/layout/process4"/>
    <dgm:cxn modelId="{6CDDBB91-598A-4B6E-8A33-3EE82BFF0A7D}" type="presParOf" srcId="{0B127EDB-220F-44C9-B691-8F58998DDA69}" destId="{3020BE1B-ABD5-445F-A155-7E7130F42AD1}" srcOrd="6" destOrd="0" presId="urn:microsoft.com/office/officeart/2005/8/layout/process4"/>
    <dgm:cxn modelId="{BD5B5C42-0310-4AF2-8F0E-93B7F51EF748}" type="presParOf" srcId="{3020BE1B-ABD5-445F-A155-7E7130F42AD1}" destId="{95A90112-184A-48DA-9707-D5E491A6078E}" srcOrd="0" destOrd="0" presId="urn:microsoft.com/office/officeart/2005/8/layout/process4"/>
    <dgm:cxn modelId="{16F7CA1D-9047-4783-9F7B-AB2C402B9EB7}" type="presParOf" srcId="{3020BE1B-ABD5-445F-A155-7E7130F42AD1}" destId="{0CD3EAB9-B63B-4053-A907-C60BE1124336}" srcOrd="1" destOrd="0" presId="urn:microsoft.com/office/officeart/2005/8/layout/process4"/>
    <dgm:cxn modelId="{CBC0604F-C4D2-4E7C-9113-0705A7C6BF57}" type="presParOf" srcId="{3020BE1B-ABD5-445F-A155-7E7130F42AD1}" destId="{A646C538-0564-4982-8B5B-2B66C66D67D0}" srcOrd="2" destOrd="0" presId="urn:microsoft.com/office/officeart/2005/8/layout/process4"/>
    <dgm:cxn modelId="{687EB266-3295-4B0C-BB20-42F9EB583869}" type="presParOf" srcId="{A646C538-0564-4982-8B5B-2B66C66D67D0}" destId="{CC79D9C3-C013-409F-8592-68E219852B02}" srcOrd="0" destOrd="0" presId="urn:microsoft.com/office/officeart/2005/8/layout/process4"/>
    <dgm:cxn modelId="{B025CFC2-0B9C-43BA-ADDD-DADF9706A67A}" type="presParOf" srcId="{A646C538-0564-4982-8B5B-2B66C66D67D0}" destId="{2367D363-12A3-4259-81B4-F0649BA35093}" srcOrd="1" destOrd="0" presId="urn:microsoft.com/office/officeart/2005/8/layout/process4"/>
    <dgm:cxn modelId="{04406576-5DB7-4BD3-9E46-4F312B33F3D1}" type="presParOf" srcId="{0B127EDB-220F-44C9-B691-8F58998DDA69}" destId="{75CD26D5-2405-4024-896C-99FF6D02AC59}" srcOrd="7" destOrd="0" presId="urn:microsoft.com/office/officeart/2005/8/layout/process4"/>
    <dgm:cxn modelId="{7C7E1ACE-6952-4875-92E0-1AF765999286}" type="presParOf" srcId="{0B127EDB-220F-44C9-B691-8F58998DDA69}" destId="{28C85294-BB35-4C58-A24B-2D95F984CB95}" srcOrd="8" destOrd="0" presId="urn:microsoft.com/office/officeart/2005/8/layout/process4"/>
    <dgm:cxn modelId="{68105724-1288-46D0-837A-A2F990656C3F}" type="presParOf" srcId="{28C85294-BB35-4C58-A24B-2D95F984CB95}" destId="{6D9AD14D-C027-4031-AF48-0EC2D2DE1A51}" srcOrd="0" destOrd="0" presId="urn:microsoft.com/office/officeart/2005/8/layout/process4"/>
    <dgm:cxn modelId="{F1745B7B-3319-4644-82E9-61906AE75858}" type="presParOf" srcId="{28C85294-BB35-4C58-A24B-2D95F984CB95}" destId="{1D281613-E3EE-4006-A603-6DF09A8CD5F9}" srcOrd="1" destOrd="0" presId="urn:microsoft.com/office/officeart/2005/8/layout/process4"/>
    <dgm:cxn modelId="{03812808-FD32-4140-932E-11376ABB4230}" type="presParOf" srcId="{28C85294-BB35-4C58-A24B-2D95F984CB95}" destId="{0897DBDB-5606-4BBB-A449-543C5FF198DD}" srcOrd="2" destOrd="0" presId="urn:microsoft.com/office/officeart/2005/8/layout/process4"/>
    <dgm:cxn modelId="{2240FE0F-6261-43D6-839C-16D751F0699F}" type="presParOf" srcId="{0897DBDB-5606-4BBB-A449-543C5FF198DD}" destId="{78469952-1118-4915-BB0E-A455B46F3520}" srcOrd="0" destOrd="0" presId="urn:microsoft.com/office/officeart/2005/8/layout/process4"/>
    <dgm:cxn modelId="{D5A59D62-A7D5-4071-A811-0C034C01D331}" type="presParOf" srcId="{0897DBDB-5606-4BBB-A449-543C5FF198DD}" destId="{AE6E6BEE-8996-4D8E-B7D5-F297DA33F25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635158-4173-48CF-9F42-77B608DADAB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033D06-1511-4B08-9764-2EABC60034AD}">
      <dgm:prSet phldrT="[Texto]" custT="1"/>
      <dgm:spPr/>
      <dgm:t>
        <a:bodyPr/>
        <a:lstStyle/>
        <a:p>
          <a:r>
            <a:rPr lang="es-EC" sz="2000" dirty="0" smtClean="0"/>
            <a:t>Resolución de dudas e inquietudes sobre el uso del Portal Web.</a:t>
          </a:r>
          <a:endParaRPr lang="es-EC" sz="2000" dirty="0"/>
        </a:p>
      </dgm:t>
    </dgm:pt>
    <dgm:pt modelId="{E69D289B-E246-4ADE-8FF1-EC3FBC31F5DC}" type="parTrans" cxnId="{61B51563-FF6E-480F-BF18-ABC129F932DE}">
      <dgm:prSet/>
      <dgm:spPr/>
      <dgm:t>
        <a:bodyPr/>
        <a:lstStyle/>
        <a:p>
          <a:endParaRPr lang="es-EC" sz="3200"/>
        </a:p>
      </dgm:t>
    </dgm:pt>
    <dgm:pt modelId="{562F5FDB-DA16-4475-9C82-59E56C281C3E}" type="sibTrans" cxnId="{61B51563-FF6E-480F-BF18-ABC129F932DE}">
      <dgm:prSet/>
      <dgm:spPr/>
      <dgm:t>
        <a:bodyPr/>
        <a:lstStyle/>
        <a:p>
          <a:endParaRPr lang="es-EC" sz="3200"/>
        </a:p>
      </dgm:t>
    </dgm:pt>
    <dgm:pt modelId="{15F1C48F-18A8-44C3-BA12-895D27495DC1}">
      <dgm:prSet phldrT="[Texto]" custT="1"/>
      <dgm:spPr/>
      <dgm:t>
        <a:bodyPr/>
        <a:lstStyle/>
        <a:p>
          <a:r>
            <a:rPr lang="es-EC" sz="2000" dirty="0" smtClean="0"/>
            <a:t>Recolección de observaciones para mejoramientos futuros.</a:t>
          </a:r>
          <a:endParaRPr lang="es-EC" sz="2000" dirty="0"/>
        </a:p>
      </dgm:t>
    </dgm:pt>
    <dgm:pt modelId="{C5974358-AA96-42D6-9CE4-F9614650FF51}" type="parTrans" cxnId="{F9359A2E-FA28-4B33-A6AF-7752B7576193}">
      <dgm:prSet/>
      <dgm:spPr/>
      <dgm:t>
        <a:bodyPr/>
        <a:lstStyle/>
        <a:p>
          <a:endParaRPr lang="es-EC" sz="3200"/>
        </a:p>
      </dgm:t>
    </dgm:pt>
    <dgm:pt modelId="{1499972D-0AE4-4177-9404-6A0A04E922BF}" type="sibTrans" cxnId="{F9359A2E-FA28-4B33-A6AF-7752B7576193}">
      <dgm:prSet/>
      <dgm:spPr/>
      <dgm:t>
        <a:bodyPr/>
        <a:lstStyle/>
        <a:p>
          <a:endParaRPr lang="es-EC" sz="3200"/>
        </a:p>
      </dgm:t>
    </dgm:pt>
    <dgm:pt modelId="{1B543AD7-2B52-4D71-843D-D8B6554774EE}">
      <dgm:prSet phldrT="[Texto]" custT="1"/>
      <dgm:spPr/>
      <dgm:t>
        <a:bodyPr/>
        <a:lstStyle/>
        <a:p>
          <a:r>
            <a:rPr lang="es-EC" sz="2000" dirty="0" smtClean="0"/>
            <a:t>Resolución de dudas e inquietudes sobre el manual de usuario.</a:t>
          </a:r>
          <a:endParaRPr lang="es-EC" sz="2000" dirty="0"/>
        </a:p>
      </dgm:t>
    </dgm:pt>
    <dgm:pt modelId="{D4BF78FE-4540-4359-A915-9815DEC9EC77}" type="parTrans" cxnId="{321CA9BD-DD18-4901-8414-232CCF8696BA}">
      <dgm:prSet/>
      <dgm:spPr/>
      <dgm:t>
        <a:bodyPr/>
        <a:lstStyle/>
        <a:p>
          <a:endParaRPr lang="es-EC" sz="2800"/>
        </a:p>
      </dgm:t>
    </dgm:pt>
    <dgm:pt modelId="{1CAC4FE2-1C6C-42A2-A4CF-57251EBAEEA8}" type="sibTrans" cxnId="{321CA9BD-DD18-4901-8414-232CCF8696BA}">
      <dgm:prSet/>
      <dgm:spPr/>
      <dgm:t>
        <a:bodyPr/>
        <a:lstStyle/>
        <a:p>
          <a:endParaRPr lang="es-EC" sz="2800"/>
        </a:p>
      </dgm:t>
    </dgm:pt>
    <dgm:pt modelId="{F137A549-8825-472F-AC1A-890CD3BE3825}">
      <dgm:prSet phldrT="[Texto]" custT="1"/>
      <dgm:spPr/>
      <dgm:t>
        <a:bodyPr/>
        <a:lstStyle/>
        <a:p>
          <a:r>
            <a:rPr lang="es-EC" sz="2000" dirty="0" smtClean="0"/>
            <a:t>Resolución de dudas e inquietudes sobre el curso E </a:t>
          </a:r>
          <a:r>
            <a:rPr lang="es-EC" sz="2000" dirty="0" err="1" smtClean="0"/>
            <a:t>Learning</a:t>
          </a:r>
          <a:r>
            <a:rPr lang="es-EC" sz="2000" dirty="0" smtClean="0"/>
            <a:t>.</a:t>
          </a:r>
          <a:endParaRPr lang="es-EC" sz="2000" dirty="0"/>
        </a:p>
      </dgm:t>
    </dgm:pt>
    <dgm:pt modelId="{B3665AB3-2C21-4FE8-B3AE-6C28484620E8}" type="parTrans" cxnId="{4B67A44B-E2E3-4B73-AC23-FE7C3DB1FB0B}">
      <dgm:prSet/>
      <dgm:spPr/>
      <dgm:t>
        <a:bodyPr/>
        <a:lstStyle/>
        <a:p>
          <a:endParaRPr lang="es-EC" sz="2800"/>
        </a:p>
      </dgm:t>
    </dgm:pt>
    <dgm:pt modelId="{D8413814-2E35-4A0A-BCEA-C89B3FA15367}" type="sibTrans" cxnId="{4B67A44B-E2E3-4B73-AC23-FE7C3DB1FB0B}">
      <dgm:prSet/>
      <dgm:spPr/>
      <dgm:t>
        <a:bodyPr/>
        <a:lstStyle/>
        <a:p>
          <a:endParaRPr lang="es-EC" sz="2800"/>
        </a:p>
      </dgm:t>
    </dgm:pt>
    <dgm:pt modelId="{F809AE09-51F2-4062-BAC4-CD5F49B7A9B7}" type="pres">
      <dgm:prSet presAssocID="{A2635158-4173-48CF-9F42-77B608DADA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D853905-793D-43CF-B531-E97EA5C35FA8}" type="pres">
      <dgm:prSet presAssocID="{63033D06-1511-4B08-9764-2EABC60034AD}" presName="parentLin" presStyleCnt="0"/>
      <dgm:spPr/>
      <dgm:t>
        <a:bodyPr/>
        <a:lstStyle/>
        <a:p>
          <a:endParaRPr lang="es-EC"/>
        </a:p>
      </dgm:t>
    </dgm:pt>
    <dgm:pt modelId="{2650B201-79A8-4082-BBD2-521CE2B45096}" type="pres">
      <dgm:prSet presAssocID="{63033D06-1511-4B08-9764-2EABC60034AD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2972F434-7E75-4CB6-9815-11D04EF13AC5}" type="pres">
      <dgm:prSet presAssocID="{63033D06-1511-4B08-9764-2EABC60034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DBF9B-1EAB-4484-9745-153639D21DAB}" type="pres">
      <dgm:prSet presAssocID="{63033D06-1511-4B08-9764-2EABC60034AD}" presName="negativeSpace" presStyleCnt="0"/>
      <dgm:spPr/>
      <dgm:t>
        <a:bodyPr/>
        <a:lstStyle/>
        <a:p>
          <a:endParaRPr lang="es-EC"/>
        </a:p>
      </dgm:t>
    </dgm:pt>
    <dgm:pt modelId="{674CC4F2-E8DB-40CF-B0FC-CF747D94BD56}" type="pres">
      <dgm:prSet presAssocID="{63033D06-1511-4B08-9764-2EABC60034A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C41B0-9452-4FBC-98CE-8D86C65C1534}" type="pres">
      <dgm:prSet presAssocID="{562F5FDB-DA16-4475-9C82-59E56C281C3E}" presName="spaceBetweenRectangles" presStyleCnt="0"/>
      <dgm:spPr/>
      <dgm:t>
        <a:bodyPr/>
        <a:lstStyle/>
        <a:p>
          <a:endParaRPr lang="es-EC"/>
        </a:p>
      </dgm:t>
    </dgm:pt>
    <dgm:pt modelId="{F269E23C-A62F-44E1-99FD-D7C621F65FED}" type="pres">
      <dgm:prSet presAssocID="{1B543AD7-2B52-4D71-843D-D8B6554774EE}" presName="parentLin" presStyleCnt="0"/>
      <dgm:spPr/>
      <dgm:t>
        <a:bodyPr/>
        <a:lstStyle/>
        <a:p>
          <a:endParaRPr lang="es-EC"/>
        </a:p>
      </dgm:t>
    </dgm:pt>
    <dgm:pt modelId="{D16D17BF-3F3C-4E3E-84FA-82D765693B5E}" type="pres">
      <dgm:prSet presAssocID="{1B543AD7-2B52-4D71-843D-D8B6554774EE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6E7ACFA0-B3F6-4620-9B8C-6FEA2E280D89}" type="pres">
      <dgm:prSet presAssocID="{1B543AD7-2B52-4D71-843D-D8B6554774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2615CF-9969-4E12-8944-0F483C445054}" type="pres">
      <dgm:prSet presAssocID="{1B543AD7-2B52-4D71-843D-D8B6554774EE}" presName="negativeSpace" presStyleCnt="0"/>
      <dgm:spPr/>
      <dgm:t>
        <a:bodyPr/>
        <a:lstStyle/>
        <a:p>
          <a:endParaRPr lang="es-EC"/>
        </a:p>
      </dgm:t>
    </dgm:pt>
    <dgm:pt modelId="{9D93F9CD-EEBD-48A9-979A-7326050D6D84}" type="pres">
      <dgm:prSet presAssocID="{1B543AD7-2B52-4D71-843D-D8B6554774E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D53917-2D17-433E-BE4F-344E13A029C4}" type="pres">
      <dgm:prSet presAssocID="{1CAC4FE2-1C6C-42A2-A4CF-57251EBAEEA8}" presName="spaceBetweenRectangles" presStyleCnt="0"/>
      <dgm:spPr/>
      <dgm:t>
        <a:bodyPr/>
        <a:lstStyle/>
        <a:p>
          <a:endParaRPr lang="es-EC"/>
        </a:p>
      </dgm:t>
    </dgm:pt>
    <dgm:pt modelId="{D4C37975-8F02-4BB2-BE81-1D3B16C6C4EE}" type="pres">
      <dgm:prSet presAssocID="{F137A549-8825-472F-AC1A-890CD3BE3825}" presName="parentLin" presStyleCnt="0"/>
      <dgm:spPr/>
      <dgm:t>
        <a:bodyPr/>
        <a:lstStyle/>
        <a:p>
          <a:endParaRPr lang="es-EC"/>
        </a:p>
      </dgm:t>
    </dgm:pt>
    <dgm:pt modelId="{22BC5813-DC59-4362-93F4-4B6F732FEA6F}" type="pres">
      <dgm:prSet presAssocID="{F137A549-8825-472F-AC1A-890CD3BE382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6DFCC478-6BE3-42D7-96C7-CE4091EFF85E}" type="pres">
      <dgm:prSet presAssocID="{F137A549-8825-472F-AC1A-890CD3BE38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F6D9CA-C2AB-4248-8359-FEC0F79D7DC2}" type="pres">
      <dgm:prSet presAssocID="{F137A549-8825-472F-AC1A-890CD3BE3825}" presName="negativeSpace" presStyleCnt="0"/>
      <dgm:spPr/>
      <dgm:t>
        <a:bodyPr/>
        <a:lstStyle/>
        <a:p>
          <a:endParaRPr lang="es-EC"/>
        </a:p>
      </dgm:t>
    </dgm:pt>
    <dgm:pt modelId="{489CE0C9-2CFB-4291-A90C-93FC40DCB116}" type="pres">
      <dgm:prSet presAssocID="{F137A549-8825-472F-AC1A-890CD3BE382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8CC710-C7C5-43FB-BA0F-F1705D427E73}" type="pres">
      <dgm:prSet presAssocID="{D8413814-2E35-4A0A-BCEA-C89B3FA15367}" presName="spaceBetweenRectangles" presStyleCnt="0"/>
      <dgm:spPr/>
      <dgm:t>
        <a:bodyPr/>
        <a:lstStyle/>
        <a:p>
          <a:endParaRPr lang="es-EC"/>
        </a:p>
      </dgm:t>
    </dgm:pt>
    <dgm:pt modelId="{09D405FF-A77E-4044-B2E2-BE07FA58BC31}" type="pres">
      <dgm:prSet presAssocID="{15F1C48F-18A8-44C3-BA12-895D27495DC1}" presName="parentLin" presStyleCnt="0"/>
      <dgm:spPr/>
      <dgm:t>
        <a:bodyPr/>
        <a:lstStyle/>
        <a:p>
          <a:endParaRPr lang="es-EC"/>
        </a:p>
      </dgm:t>
    </dgm:pt>
    <dgm:pt modelId="{1922B77F-EB67-4E59-961E-DA414A92ADC9}" type="pres">
      <dgm:prSet presAssocID="{15F1C48F-18A8-44C3-BA12-895D27495DC1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2FE49854-4F35-4211-AE62-EB035056D3D7}" type="pres">
      <dgm:prSet presAssocID="{15F1C48F-18A8-44C3-BA12-895D27495D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4C4C3-2AF2-4A46-8B3F-FC072DD1034B}" type="pres">
      <dgm:prSet presAssocID="{15F1C48F-18A8-44C3-BA12-895D27495DC1}" presName="negativeSpace" presStyleCnt="0"/>
      <dgm:spPr/>
      <dgm:t>
        <a:bodyPr/>
        <a:lstStyle/>
        <a:p>
          <a:endParaRPr lang="es-EC"/>
        </a:p>
      </dgm:t>
    </dgm:pt>
    <dgm:pt modelId="{4ACBE5D5-B6DA-49DC-8633-B696CC8436A9}" type="pres">
      <dgm:prSet presAssocID="{15F1C48F-18A8-44C3-BA12-895D27495DC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A006ED-BF92-451F-8B79-B803F4D33580}" type="presOf" srcId="{F137A549-8825-472F-AC1A-890CD3BE3825}" destId="{22BC5813-DC59-4362-93F4-4B6F732FEA6F}" srcOrd="0" destOrd="0" presId="urn:microsoft.com/office/officeart/2005/8/layout/list1"/>
    <dgm:cxn modelId="{61B51563-FF6E-480F-BF18-ABC129F932DE}" srcId="{A2635158-4173-48CF-9F42-77B608DADAB0}" destId="{63033D06-1511-4B08-9764-2EABC60034AD}" srcOrd="0" destOrd="0" parTransId="{E69D289B-E246-4ADE-8FF1-EC3FBC31F5DC}" sibTransId="{562F5FDB-DA16-4475-9C82-59E56C281C3E}"/>
    <dgm:cxn modelId="{AF2674F1-87E6-43A3-9250-BBBCDA9A9CD7}" type="presOf" srcId="{63033D06-1511-4B08-9764-2EABC60034AD}" destId="{2972F434-7E75-4CB6-9815-11D04EF13AC5}" srcOrd="1" destOrd="0" presId="urn:microsoft.com/office/officeart/2005/8/layout/list1"/>
    <dgm:cxn modelId="{B7C1BD07-CF52-45E0-9C5C-0CFCE1359F8F}" type="presOf" srcId="{15F1C48F-18A8-44C3-BA12-895D27495DC1}" destId="{2FE49854-4F35-4211-AE62-EB035056D3D7}" srcOrd="1" destOrd="0" presId="urn:microsoft.com/office/officeart/2005/8/layout/list1"/>
    <dgm:cxn modelId="{15D6721E-7BF0-4A34-9CEA-679660AAB67F}" type="presOf" srcId="{63033D06-1511-4B08-9764-2EABC60034AD}" destId="{2650B201-79A8-4082-BBD2-521CE2B45096}" srcOrd="0" destOrd="0" presId="urn:microsoft.com/office/officeart/2005/8/layout/list1"/>
    <dgm:cxn modelId="{D58E3185-A63C-4691-BC7E-71B7D345D4C8}" type="presOf" srcId="{1B543AD7-2B52-4D71-843D-D8B6554774EE}" destId="{D16D17BF-3F3C-4E3E-84FA-82D765693B5E}" srcOrd="0" destOrd="0" presId="urn:microsoft.com/office/officeart/2005/8/layout/list1"/>
    <dgm:cxn modelId="{9CEA7B3D-A692-437F-ADC4-8C0E8E5FDB9E}" type="presOf" srcId="{1B543AD7-2B52-4D71-843D-D8B6554774EE}" destId="{6E7ACFA0-B3F6-4620-9B8C-6FEA2E280D89}" srcOrd="1" destOrd="0" presId="urn:microsoft.com/office/officeart/2005/8/layout/list1"/>
    <dgm:cxn modelId="{25508D6B-E14B-41CE-A233-A2809F18193E}" type="presOf" srcId="{15F1C48F-18A8-44C3-BA12-895D27495DC1}" destId="{1922B77F-EB67-4E59-961E-DA414A92ADC9}" srcOrd="0" destOrd="0" presId="urn:microsoft.com/office/officeart/2005/8/layout/list1"/>
    <dgm:cxn modelId="{31A3F982-E64F-46BB-BB82-8CC3181382DF}" type="presOf" srcId="{F137A549-8825-472F-AC1A-890CD3BE3825}" destId="{6DFCC478-6BE3-42D7-96C7-CE4091EFF85E}" srcOrd="1" destOrd="0" presId="urn:microsoft.com/office/officeart/2005/8/layout/list1"/>
    <dgm:cxn modelId="{F9359A2E-FA28-4B33-A6AF-7752B7576193}" srcId="{A2635158-4173-48CF-9F42-77B608DADAB0}" destId="{15F1C48F-18A8-44C3-BA12-895D27495DC1}" srcOrd="3" destOrd="0" parTransId="{C5974358-AA96-42D6-9CE4-F9614650FF51}" sibTransId="{1499972D-0AE4-4177-9404-6A0A04E922BF}"/>
    <dgm:cxn modelId="{046E9EC4-8652-418D-9BE3-B1DD02D5A1F8}" type="presOf" srcId="{A2635158-4173-48CF-9F42-77B608DADAB0}" destId="{F809AE09-51F2-4062-BAC4-CD5F49B7A9B7}" srcOrd="0" destOrd="0" presId="urn:microsoft.com/office/officeart/2005/8/layout/list1"/>
    <dgm:cxn modelId="{4B67A44B-E2E3-4B73-AC23-FE7C3DB1FB0B}" srcId="{A2635158-4173-48CF-9F42-77B608DADAB0}" destId="{F137A549-8825-472F-AC1A-890CD3BE3825}" srcOrd="2" destOrd="0" parTransId="{B3665AB3-2C21-4FE8-B3AE-6C28484620E8}" sibTransId="{D8413814-2E35-4A0A-BCEA-C89B3FA15367}"/>
    <dgm:cxn modelId="{321CA9BD-DD18-4901-8414-232CCF8696BA}" srcId="{A2635158-4173-48CF-9F42-77B608DADAB0}" destId="{1B543AD7-2B52-4D71-843D-D8B6554774EE}" srcOrd="1" destOrd="0" parTransId="{D4BF78FE-4540-4359-A915-9815DEC9EC77}" sibTransId="{1CAC4FE2-1C6C-42A2-A4CF-57251EBAEEA8}"/>
    <dgm:cxn modelId="{AD93E3A7-7F3F-4FCB-8EAE-53837E8DC271}" type="presParOf" srcId="{F809AE09-51F2-4062-BAC4-CD5F49B7A9B7}" destId="{0D853905-793D-43CF-B531-E97EA5C35FA8}" srcOrd="0" destOrd="0" presId="urn:microsoft.com/office/officeart/2005/8/layout/list1"/>
    <dgm:cxn modelId="{5E0A5314-3D61-42CA-B208-7FFBA168835A}" type="presParOf" srcId="{0D853905-793D-43CF-B531-E97EA5C35FA8}" destId="{2650B201-79A8-4082-BBD2-521CE2B45096}" srcOrd="0" destOrd="0" presId="urn:microsoft.com/office/officeart/2005/8/layout/list1"/>
    <dgm:cxn modelId="{BB368715-AD28-44A8-B8DE-BFB3AC5F9C21}" type="presParOf" srcId="{0D853905-793D-43CF-B531-E97EA5C35FA8}" destId="{2972F434-7E75-4CB6-9815-11D04EF13AC5}" srcOrd="1" destOrd="0" presId="urn:microsoft.com/office/officeart/2005/8/layout/list1"/>
    <dgm:cxn modelId="{FBCEB0B6-8555-42B6-82A4-3DEE9FFD3C92}" type="presParOf" srcId="{F809AE09-51F2-4062-BAC4-CD5F49B7A9B7}" destId="{697DBF9B-1EAB-4484-9745-153639D21DAB}" srcOrd="1" destOrd="0" presId="urn:microsoft.com/office/officeart/2005/8/layout/list1"/>
    <dgm:cxn modelId="{7E87FC34-49EF-458C-8FF6-A5744D02421C}" type="presParOf" srcId="{F809AE09-51F2-4062-BAC4-CD5F49B7A9B7}" destId="{674CC4F2-E8DB-40CF-B0FC-CF747D94BD56}" srcOrd="2" destOrd="0" presId="urn:microsoft.com/office/officeart/2005/8/layout/list1"/>
    <dgm:cxn modelId="{65647185-D3E4-4470-AED7-378A97D4CF59}" type="presParOf" srcId="{F809AE09-51F2-4062-BAC4-CD5F49B7A9B7}" destId="{457C41B0-9452-4FBC-98CE-8D86C65C1534}" srcOrd="3" destOrd="0" presId="urn:microsoft.com/office/officeart/2005/8/layout/list1"/>
    <dgm:cxn modelId="{5336E583-51C2-46EF-BFF3-0BF46C166ABC}" type="presParOf" srcId="{F809AE09-51F2-4062-BAC4-CD5F49B7A9B7}" destId="{F269E23C-A62F-44E1-99FD-D7C621F65FED}" srcOrd="4" destOrd="0" presId="urn:microsoft.com/office/officeart/2005/8/layout/list1"/>
    <dgm:cxn modelId="{721A0027-2BA9-4FF2-A7E5-FF3F4E685B9E}" type="presParOf" srcId="{F269E23C-A62F-44E1-99FD-D7C621F65FED}" destId="{D16D17BF-3F3C-4E3E-84FA-82D765693B5E}" srcOrd="0" destOrd="0" presId="urn:microsoft.com/office/officeart/2005/8/layout/list1"/>
    <dgm:cxn modelId="{278EAB55-3107-4BDA-8352-61BFB7F31F6A}" type="presParOf" srcId="{F269E23C-A62F-44E1-99FD-D7C621F65FED}" destId="{6E7ACFA0-B3F6-4620-9B8C-6FEA2E280D89}" srcOrd="1" destOrd="0" presId="urn:microsoft.com/office/officeart/2005/8/layout/list1"/>
    <dgm:cxn modelId="{8FFE7174-0DCE-47AD-B0FD-229D01937D54}" type="presParOf" srcId="{F809AE09-51F2-4062-BAC4-CD5F49B7A9B7}" destId="{092615CF-9969-4E12-8944-0F483C445054}" srcOrd="5" destOrd="0" presId="urn:microsoft.com/office/officeart/2005/8/layout/list1"/>
    <dgm:cxn modelId="{E72BEA02-5086-4A9B-9391-02520AF80DC9}" type="presParOf" srcId="{F809AE09-51F2-4062-BAC4-CD5F49B7A9B7}" destId="{9D93F9CD-EEBD-48A9-979A-7326050D6D84}" srcOrd="6" destOrd="0" presId="urn:microsoft.com/office/officeart/2005/8/layout/list1"/>
    <dgm:cxn modelId="{9585CF07-40A5-4D0D-9E33-DC0BA42F36F0}" type="presParOf" srcId="{F809AE09-51F2-4062-BAC4-CD5F49B7A9B7}" destId="{F2D53917-2D17-433E-BE4F-344E13A029C4}" srcOrd="7" destOrd="0" presId="urn:microsoft.com/office/officeart/2005/8/layout/list1"/>
    <dgm:cxn modelId="{733E817E-0E50-4EDA-BF67-AE284521B20A}" type="presParOf" srcId="{F809AE09-51F2-4062-BAC4-CD5F49B7A9B7}" destId="{D4C37975-8F02-4BB2-BE81-1D3B16C6C4EE}" srcOrd="8" destOrd="0" presId="urn:microsoft.com/office/officeart/2005/8/layout/list1"/>
    <dgm:cxn modelId="{FB857CF6-E1B9-46B2-B40E-CAEB175946BC}" type="presParOf" srcId="{D4C37975-8F02-4BB2-BE81-1D3B16C6C4EE}" destId="{22BC5813-DC59-4362-93F4-4B6F732FEA6F}" srcOrd="0" destOrd="0" presId="urn:microsoft.com/office/officeart/2005/8/layout/list1"/>
    <dgm:cxn modelId="{E8C8D30E-BA77-47D3-8D59-6B8B5C0E08B7}" type="presParOf" srcId="{D4C37975-8F02-4BB2-BE81-1D3B16C6C4EE}" destId="{6DFCC478-6BE3-42D7-96C7-CE4091EFF85E}" srcOrd="1" destOrd="0" presId="urn:microsoft.com/office/officeart/2005/8/layout/list1"/>
    <dgm:cxn modelId="{6A15DB41-8240-45D1-A44C-28B4B82A896C}" type="presParOf" srcId="{F809AE09-51F2-4062-BAC4-CD5F49B7A9B7}" destId="{CAF6D9CA-C2AB-4248-8359-FEC0F79D7DC2}" srcOrd="9" destOrd="0" presId="urn:microsoft.com/office/officeart/2005/8/layout/list1"/>
    <dgm:cxn modelId="{370FBD40-DAE3-457E-8125-6B71DB1D6851}" type="presParOf" srcId="{F809AE09-51F2-4062-BAC4-CD5F49B7A9B7}" destId="{489CE0C9-2CFB-4291-A90C-93FC40DCB116}" srcOrd="10" destOrd="0" presId="urn:microsoft.com/office/officeart/2005/8/layout/list1"/>
    <dgm:cxn modelId="{73D6458C-BE49-4BDF-9331-6B6E7F9D7B04}" type="presParOf" srcId="{F809AE09-51F2-4062-BAC4-CD5F49B7A9B7}" destId="{128CC710-C7C5-43FB-BA0F-F1705D427E73}" srcOrd="11" destOrd="0" presId="urn:microsoft.com/office/officeart/2005/8/layout/list1"/>
    <dgm:cxn modelId="{BBF20075-597E-4456-80B8-D24EACC0660F}" type="presParOf" srcId="{F809AE09-51F2-4062-BAC4-CD5F49B7A9B7}" destId="{09D405FF-A77E-4044-B2E2-BE07FA58BC31}" srcOrd="12" destOrd="0" presId="urn:microsoft.com/office/officeart/2005/8/layout/list1"/>
    <dgm:cxn modelId="{BB3BA606-2A8F-4F70-8D82-F1800DB65AD0}" type="presParOf" srcId="{09D405FF-A77E-4044-B2E2-BE07FA58BC31}" destId="{1922B77F-EB67-4E59-961E-DA414A92ADC9}" srcOrd="0" destOrd="0" presId="urn:microsoft.com/office/officeart/2005/8/layout/list1"/>
    <dgm:cxn modelId="{2649FE18-5ACC-4FAF-A11C-AB8187538A3E}" type="presParOf" srcId="{09D405FF-A77E-4044-B2E2-BE07FA58BC31}" destId="{2FE49854-4F35-4211-AE62-EB035056D3D7}" srcOrd="1" destOrd="0" presId="urn:microsoft.com/office/officeart/2005/8/layout/list1"/>
    <dgm:cxn modelId="{907178D3-EEC0-49BA-A8DD-AF4F57E8DD0B}" type="presParOf" srcId="{F809AE09-51F2-4062-BAC4-CD5F49B7A9B7}" destId="{4D04C4C3-2AF2-4A46-8B3F-FC072DD1034B}" srcOrd="13" destOrd="0" presId="urn:microsoft.com/office/officeart/2005/8/layout/list1"/>
    <dgm:cxn modelId="{B36D249C-D151-43D5-A71B-5A4863157F86}" type="presParOf" srcId="{F809AE09-51F2-4062-BAC4-CD5F49B7A9B7}" destId="{4ACBE5D5-B6DA-49DC-8633-B696CC8436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317E-1751-4239-B423-6DC58FA4D10B}">
      <dsp:nvSpPr>
        <dsp:cNvPr id="0" name=""/>
        <dsp:cNvSpPr/>
      </dsp:nvSpPr>
      <dsp:spPr>
        <a:xfrm rot="5400000">
          <a:off x="-125840" y="126206"/>
          <a:ext cx="838936" cy="58725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1</a:t>
          </a:r>
          <a:endParaRPr lang="es-EC" sz="1600" b="0" kern="1200" dirty="0"/>
        </a:p>
      </dsp:txBody>
      <dsp:txXfrm rot="-5400000">
        <a:off x="1" y="293994"/>
        <a:ext cx="587255" cy="251681"/>
      </dsp:txXfrm>
    </dsp:sp>
    <dsp:sp modelId="{4FEC3D59-41B1-41C0-9AE7-854418D385C4}">
      <dsp:nvSpPr>
        <dsp:cNvPr id="0" name=""/>
        <dsp:cNvSpPr/>
      </dsp:nvSpPr>
      <dsp:spPr>
        <a:xfrm rot="5400000">
          <a:off x="3257658" y="-2670037"/>
          <a:ext cx="545308" cy="588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Expedición del Instructivo de Contribuciones a través de débito automático (COSEDE-COSEDE-R-2020-0015).</a:t>
          </a:r>
          <a:endParaRPr lang="es-EC" sz="1500" b="0" kern="1200" dirty="0"/>
        </a:p>
      </dsp:txBody>
      <dsp:txXfrm rot="-5400000">
        <a:off x="587255" y="26986"/>
        <a:ext cx="5859495" cy="492068"/>
      </dsp:txXfrm>
    </dsp:sp>
    <dsp:sp modelId="{85D746EB-84A5-470D-BD9E-95A32C19FC15}">
      <dsp:nvSpPr>
        <dsp:cNvPr id="0" name=""/>
        <dsp:cNvSpPr/>
      </dsp:nvSpPr>
      <dsp:spPr>
        <a:xfrm rot="5400000">
          <a:off x="-125840" y="866141"/>
          <a:ext cx="838936" cy="587255"/>
        </a:xfrm>
        <a:prstGeom prst="chevron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2</a:t>
          </a:r>
          <a:endParaRPr lang="es-EC" sz="1600" b="0" kern="1200" dirty="0"/>
        </a:p>
      </dsp:txBody>
      <dsp:txXfrm rot="-5400000">
        <a:off x="1" y="1033929"/>
        <a:ext cx="587255" cy="251681"/>
      </dsp:txXfrm>
    </dsp:sp>
    <dsp:sp modelId="{22DCB1B5-B34C-441F-86E2-A628B4945168}">
      <dsp:nvSpPr>
        <dsp:cNvPr id="0" name=""/>
        <dsp:cNvSpPr/>
      </dsp:nvSpPr>
      <dsp:spPr>
        <a:xfrm rot="5400000">
          <a:off x="3257658" y="-1930102"/>
          <a:ext cx="545308" cy="588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Recolección de Documentación para gestionar accesos al portal web.</a:t>
          </a:r>
          <a:endParaRPr lang="es-EC" sz="1500" b="0" kern="1200" dirty="0"/>
        </a:p>
      </dsp:txBody>
      <dsp:txXfrm rot="-5400000">
        <a:off x="587255" y="766921"/>
        <a:ext cx="5859495" cy="492068"/>
      </dsp:txXfrm>
    </dsp:sp>
    <dsp:sp modelId="{8DCA97D9-1604-4DB6-87F0-201AB1A569B0}">
      <dsp:nvSpPr>
        <dsp:cNvPr id="0" name=""/>
        <dsp:cNvSpPr/>
      </dsp:nvSpPr>
      <dsp:spPr>
        <a:xfrm rot="5400000">
          <a:off x="-125840" y="1606076"/>
          <a:ext cx="838936" cy="587255"/>
        </a:xfrm>
        <a:prstGeom prst="chevron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3</a:t>
          </a:r>
          <a:endParaRPr lang="es-EC" sz="1600" b="0" kern="1200" dirty="0"/>
        </a:p>
      </dsp:txBody>
      <dsp:txXfrm rot="-5400000">
        <a:off x="1" y="1773864"/>
        <a:ext cx="587255" cy="251681"/>
      </dsp:txXfrm>
    </dsp:sp>
    <dsp:sp modelId="{7141B3BD-152C-44D9-8903-EF5E3AC45543}">
      <dsp:nvSpPr>
        <dsp:cNvPr id="0" name=""/>
        <dsp:cNvSpPr/>
      </dsp:nvSpPr>
      <dsp:spPr>
        <a:xfrm rot="5400000">
          <a:off x="3257658" y="-1190167"/>
          <a:ext cx="545308" cy="588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Creación de Usuarios en el sistema de entidades a realizar prueba en producción.</a:t>
          </a:r>
          <a:endParaRPr lang="es-EC" sz="1500" b="0" kern="1200" dirty="0"/>
        </a:p>
      </dsp:txBody>
      <dsp:txXfrm rot="-5400000">
        <a:off x="587255" y="1506856"/>
        <a:ext cx="5859495" cy="492068"/>
      </dsp:txXfrm>
    </dsp:sp>
    <dsp:sp modelId="{DE196398-32BC-4BCA-B1B5-6E0B051390F5}">
      <dsp:nvSpPr>
        <dsp:cNvPr id="0" name=""/>
        <dsp:cNvSpPr/>
      </dsp:nvSpPr>
      <dsp:spPr>
        <a:xfrm rot="5400000">
          <a:off x="-125840" y="2346011"/>
          <a:ext cx="838936" cy="587255"/>
        </a:xfrm>
        <a:prstGeom prst="chevron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4</a:t>
          </a:r>
          <a:endParaRPr lang="es-EC" sz="1600" b="0" kern="1200" dirty="0"/>
        </a:p>
      </dsp:txBody>
      <dsp:txXfrm rot="-5400000">
        <a:off x="1" y="2513799"/>
        <a:ext cx="587255" cy="251681"/>
      </dsp:txXfrm>
    </dsp:sp>
    <dsp:sp modelId="{071C1C0F-9D14-43D5-BD70-A15E3CFC9084}">
      <dsp:nvSpPr>
        <dsp:cNvPr id="0" name=""/>
        <dsp:cNvSpPr/>
      </dsp:nvSpPr>
      <dsp:spPr>
        <a:xfrm rot="5400000">
          <a:off x="3257658" y="-450232"/>
          <a:ext cx="545308" cy="588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Pruebas en ambiente de Producción realizadas FASE I y FASE II.</a:t>
          </a:r>
          <a:endParaRPr lang="es-EC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Corregir inconvenientes de funcionamiento según sea el caso.</a:t>
          </a:r>
          <a:endParaRPr lang="es-EC" sz="1500" b="0" kern="1200" dirty="0"/>
        </a:p>
      </dsp:txBody>
      <dsp:txXfrm rot="-5400000">
        <a:off x="587255" y="2246791"/>
        <a:ext cx="5859495" cy="492068"/>
      </dsp:txXfrm>
    </dsp:sp>
    <dsp:sp modelId="{FB4EBFA2-267E-45B5-9CC4-7CE3536E37AE}">
      <dsp:nvSpPr>
        <dsp:cNvPr id="0" name=""/>
        <dsp:cNvSpPr/>
      </dsp:nvSpPr>
      <dsp:spPr>
        <a:xfrm rot="5400000">
          <a:off x="-125840" y="3085946"/>
          <a:ext cx="838936" cy="587255"/>
        </a:xfrm>
        <a:prstGeom prst="chevron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5</a:t>
          </a:r>
          <a:endParaRPr lang="es-EC" sz="1600" b="0" kern="1200" dirty="0"/>
        </a:p>
      </dsp:txBody>
      <dsp:txXfrm rot="-5400000">
        <a:off x="1" y="3253734"/>
        <a:ext cx="587255" cy="251681"/>
      </dsp:txXfrm>
    </dsp:sp>
    <dsp:sp modelId="{F1F49CEE-5971-4C92-8870-BA79AD3A260E}">
      <dsp:nvSpPr>
        <dsp:cNvPr id="0" name=""/>
        <dsp:cNvSpPr/>
      </dsp:nvSpPr>
      <dsp:spPr>
        <a:xfrm rot="5400000">
          <a:off x="3257658" y="289702"/>
          <a:ext cx="545308" cy="588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Creación de usuarios en general.</a:t>
          </a:r>
          <a:endParaRPr lang="es-EC" sz="1500" b="0" kern="1200" dirty="0"/>
        </a:p>
      </dsp:txBody>
      <dsp:txXfrm rot="-5400000">
        <a:off x="587255" y="2986725"/>
        <a:ext cx="5859495" cy="492068"/>
      </dsp:txXfrm>
    </dsp:sp>
    <dsp:sp modelId="{4AEBFB7C-D11D-4F08-BBD6-10FCDDF3B8E3}">
      <dsp:nvSpPr>
        <dsp:cNvPr id="0" name=""/>
        <dsp:cNvSpPr/>
      </dsp:nvSpPr>
      <dsp:spPr>
        <a:xfrm rot="5400000">
          <a:off x="-125840" y="3825880"/>
          <a:ext cx="838936" cy="58725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6</a:t>
          </a:r>
          <a:endParaRPr lang="es-EC" sz="1600" b="0" kern="1200" dirty="0"/>
        </a:p>
      </dsp:txBody>
      <dsp:txXfrm rot="-5400000">
        <a:off x="1" y="3993668"/>
        <a:ext cx="587255" cy="251681"/>
      </dsp:txXfrm>
    </dsp:sp>
    <dsp:sp modelId="{6A0EB474-3829-442E-A1DC-6BBDD8601907}">
      <dsp:nvSpPr>
        <dsp:cNvPr id="0" name=""/>
        <dsp:cNvSpPr/>
      </dsp:nvSpPr>
      <dsp:spPr>
        <a:xfrm rot="5400000">
          <a:off x="3257658" y="1029636"/>
          <a:ext cx="545308" cy="588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kern="1200" dirty="0" smtClean="0"/>
            <a:t>Lanzamiento oficial y conocimiento de cronograma.</a:t>
          </a:r>
          <a:endParaRPr lang="es-EC" sz="1500" b="0" kern="1200" dirty="0"/>
        </a:p>
      </dsp:txBody>
      <dsp:txXfrm rot="-5400000">
        <a:off x="587255" y="3726659"/>
        <a:ext cx="5859495" cy="492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EDE8-7AC6-43B4-9232-43D74FE00821}">
      <dsp:nvSpPr>
        <dsp:cNvPr id="0" name=""/>
        <dsp:cNvSpPr/>
      </dsp:nvSpPr>
      <dsp:spPr>
        <a:xfrm>
          <a:off x="0" y="83119"/>
          <a:ext cx="8084457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Cronograma de inicio de uso del Portal Web de Recaudación y Conciliación de Contribuciones. </a:t>
          </a:r>
          <a:endParaRPr lang="es-EC" sz="2100" kern="1200" dirty="0"/>
        </a:p>
      </dsp:txBody>
      <dsp:txXfrm>
        <a:off x="40780" y="123899"/>
        <a:ext cx="8002897" cy="753819"/>
      </dsp:txXfrm>
    </dsp:sp>
    <dsp:sp modelId="{59E6259C-F7F2-4F4F-9072-DF2901EEF0E8}">
      <dsp:nvSpPr>
        <dsp:cNvPr id="0" name=""/>
        <dsp:cNvSpPr/>
      </dsp:nvSpPr>
      <dsp:spPr>
        <a:xfrm>
          <a:off x="0" y="918499"/>
          <a:ext cx="808445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2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kern="1200" dirty="0" smtClean="0"/>
            <a:t>Página Web</a:t>
          </a:r>
          <a:endParaRPr lang="es-EC" sz="1600" kern="1200" dirty="0"/>
        </a:p>
      </dsp:txBody>
      <dsp:txXfrm>
        <a:off x="0" y="918499"/>
        <a:ext cx="8084457" cy="347760"/>
      </dsp:txXfrm>
    </dsp:sp>
    <dsp:sp modelId="{205D1777-FB22-44D7-8358-9708C7EE428B}">
      <dsp:nvSpPr>
        <dsp:cNvPr id="0" name=""/>
        <dsp:cNvSpPr/>
      </dsp:nvSpPr>
      <dsp:spPr>
        <a:xfrm>
          <a:off x="0" y="1266259"/>
          <a:ext cx="8084457" cy="83537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Manual de Usuario del uso del Portal Web de Recaudación y Conciliación de Contribuciones.</a:t>
          </a:r>
          <a:endParaRPr lang="es-EC" sz="2100" kern="1200" dirty="0"/>
        </a:p>
      </dsp:txBody>
      <dsp:txXfrm>
        <a:off x="40780" y="1307039"/>
        <a:ext cx="8002897" cy="753819"/>
      </dsp:txXfrm>
    </dsp:sp>
    <dsp:sp modelId="{09E89720-3317-4CBD-91D2-4755C80C05BF}">
      <dsp:nvSpPr>
        <dsp:cNvPr id="0" name=""/>
        <dsp:cNvSpPr/>
      </dsp:nvSpPr>
      <dsp:spPr>
        <a:xfrm>
          <a:off x="0" y="2101639"/>
          <a:ext cx="808445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2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kern="1200" dirty="0" smtClean="0"/>
            <a:t>Página Web COSEDE</a:t>
          </a:r>
          <a:endParaRPr lang="es-EC" sz="1600" kern="1200" dirty="0"/>
        </a:p>
      </dsp:txBody>
      <dsp:txXfrm>
        <a:off x="0" y="2101639"/>
        <a:ext cx="8084457" cy="347760"/>
      </dsp:txXfrm>
    </dsp:sp>
    <dsp:sp modelId="{4DD4D038-C03F-43F9-B9D0-78487C16CDA6}">
      <dsp:nvSpPr>
        <dsp:cNvPr id="0" name=""/>
        <dsp:cNvSpPr/>
      </dsp:nvSpPr>
      <dsp:spPr>
        <a:xfrm>
          <a:off x="0" y="2449399"/>
          <a:ext cx="8084457" cy="83537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Curso E </a:t>
          </a:r>
          <a:r>
            <a:rPr lang="es-EC" sz="2100" kern="1200" dirty="0" err="1" smtClean="0"/>
            <a:t>Learning</a:t>
          </a:r>
          <a:r>
            <a:rPr lang="es-EC" sz="2100" kern="1200" dirty="0" smtClean="0"/>
            <a:t> en la plataforma Edúcate.</a:t>
          </a:r>
          <a:endParaRPr lang="es-EC" sz="2100" kern="1200" dirty="0"/>
        </a:p>
      </dsp:txBody>
      <dsp:txXfrm>
        <a:off x="40780" y="2490179"/>
        <a:ext cx="8002897" cy="753819"/>
      </dsp:txXfrm>
    </dsp:sp>
    <dsp:sp modelId="{F1FAFCDA-A06F-437C-8BBD-963BC5B5719C}">
      <dsp:nvSpPr>
        <dsp:cNvPr id="0" name=""/>
        <dsp:cNvSpPr/>
      </dsp:nvSpPr>
      <dsp:spPr>
        <a:xfrm>
          <a:off x="0" y="3284778"/>
          <a:ext cx="808445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82" tIns="26670" rIns="149352" bIns="2667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kern="1200" dirty="0" smtClean="0"/>
            <a:t>Contraseña: PortalWeb1</a:t>
          </a:r>
          <a:endParaRPr lang="es-EC" sz="1600" kern="1200" dirty="0"/>
        </a:p>
      </dsp:txBody>
      <dsp:txXfrm>
        <a:off x="0" y="3284778"/>
        <a:ext cx="8084457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C4F2-E8DB-40CF-B0FC-CF747D94BD56}">
      <dsp:nvSpPr>
        <dsp:cNvPr id="0" name=""/>
        <dsp:cNvSpPr/>
      </dsp:nvSpPr>
      <dsp:spPr>
        <a:xfrm>
          <a:off x="0" y="406664"/>
          <a:ext cx="691378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2F434-7E75-4CB6-9815-11D04EF13AC5}">
      <dsp:nvSpPr>
        <dsp:cNvPr id="0" name=""/>
        <dsp:cNvSpPr/>
      </dsp:nvSpPr>
      <dsp:spPr>
        <a:xfrm>
          <a:off x="345689" y="67184"/>
          <a:ext cx="4839652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27" tIns="0" rIns="1829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Resolución de dudas e inquietudes sobre el uso del Portal Web.</a:t>
          </a:r>
          <a:endParaRPr lang="es-EC" sz="2000" kern="1200" dirty="0"/>
        </a:p>
      </dsp:txBody>
      <dsp:txXfrm>
        <a:off x="378833" y="100328"/>
        <a:ext cx="4773364" cy="612672"/>
      </dsp:txXfrm>
    </dsp:sp>
    <dsp:sp modelId="{9D93F9CD-EEBD-48A9-979A-7326050D6D84}">
      <dsp:nvSpPr>
        <dsp:cNvPr id="0" name=""/>
        <dsp:cNvSpPr/>
      </dsp:nvSpPr>
      <dsp:spPr>
        <a:xfrm>
          <a:off x="0" y="1449944"/>
          <a:ext cx="691378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CFA0-B3F6-4620-9B8C-6FEA2E280D89}">
      <dsp:nvSpPr>
        <dsp:cNvPr id="0" name=""/>
        <dsp:cNvSpPr/>
      </dsp:nvSpPr>
      <dsp:spPr>
        <a:xfrm>
          <a:off x="345689" y="1110464"/>
          <a:ext cx="4839652" cy="67896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27" tIns="0" rIns="1829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Resolución de dudas e inquietudes sobre el manual de usuario.</a:t>
          </a:r>
          <a:endParaRPr lang="es-EC" sz="2000" kern="1200" dirty="0"/>
        </a:p>
      </dsp:txBody>
      <dsp:txXfrm>
        <a:off x="378833" y="1143608"/>
        <a:ext cx="4773364" cy="612672"/>
      </dsp:txXfrm>
    </dsp:sp>
    <dsp:sp modelId="{489CE0C9-2CFB-4291-A90C-93FC40DCB116}">
      <dsp:nvSpPr>
        <dsp:cNvPr id="0" name=""/>
        <dsp:cNvSpPr/>
      </dsp:nvSpPr>
      <dsp:spPr>
        <a:xfrm>
          <a:off x="0" y="2493224"/>
          <a:ext cx="691378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CC478-6BE3-42D7-96C7-CE4091EFF85E}">
      <dsp:nvSpPr>
        <dsp:cNvPr id="0" name=""/>
        <dsp:cNvSpPr/>
      </dsp:nvSpPr>
      <dsp:spPr>
        <a:xfrm>
          <a:off x="345689" y="2153744"/>
          <a:ext cx="4839652" cy="67896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27" tIns="0" rIns="1829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Resolución de dudas e inquietudes sobre el curso E </a:t>
          </a:r>
          <a:r>
            <a:rPr lang="es-EC" sz="2000" kern="1200" dirty="0" err="1" smtClean="0"/>
            <a:t>Learning</a:t>
          </a:r>
          <a:r>
            <a:rPr lang="es-EC" sz="2000" kern="1200" dirty="0" smtClean="0"/>
            <a:t>.</a:t>
          </a:r>
          <a:endParaRPr lang="es-EC" sz="2000" kern="1200" dirty="0"/>
        </a:p>
      </dsp:txBody>
      <dsp:txXfrm>
        <a:off x="378833" y="2186888"/>
        <a:ext cx="4773364" cy="612672"/>
      </dsp:txXfrm>
    </dsp:sp>
    <dsp:sp modelId="{4ACBE5D5-B6DA-49DC-8633-B696CC8436A9}">
      <dsp:nvSpPr>
        <dsp:cNvPr id="0" name=""/>
        <dsp:cNvSpPr/>
      </dsp:nvSpPr>
      <dsp:spPr>
        <a:xfrm>
          <a:off x="0" y="3536504"/>
          <a:ext cx="691378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49854-4F35-4211-AE62-EB035056D3D7}">
      <dsp:nvSpPr>
        <dsp:cNvPr id="0" name=""/>
        <dsp:cNvSpPr/>
      </dsp:nvSpPr>
      <dsp:spPr>
        <a:xfrm>
          <a:off x="345689" y="3197024"/>
          <a:ext cx="4839652" cy="6789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27" tIns="0" rIns="1829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Recolección de observaciones para mejoramientos futuros.</a:t>
          </a:r>
          <a:endParaRPr lang="es-EC" sz="2000" kern="1200" dirty="0"/>
        </a:p>
      </dsp:txBody>
      <dsp:txXfrm>
        <a:off x="378833" y="3230168"/>
        <a:ext cx="477336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5732C-4619-43DB-A68F-6B8D5D14AD46}" type="datetimeFigureOut">
              <a:rPr lang="es-EC" smtClean="0"/>
              <a:t>16/12/2020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384E-CA98-469B-ACD2-7A375C0CC4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27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87924"/>
            <a:ext cx="6858000" cy="132748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713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7787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89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094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50946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87924"/>
            <a:ext cx="6858000" cy="132748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178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309"/>
            <a:ext cx="7772400" cy="98242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8566"/>
            <a:ext cx="7772400" cy="43512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A5BA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685800" y="2147888"/>
            <a:ext cx="7772400" cy="38036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77787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62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77787B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4676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6273"/>
            <a:ext cx="7886700" cy="2432436"/>
          </a:xfrm>
        </p:spPr>
        <p:txBody>
          <a:bodyPr/>
          <a:lstStyle>
            <a:lvl1pPr marL="0" indent="0">
              <a:buNone/>
              <a:defRPr sz="2400">
                <a:solidFill>
                  <a:srgbClr val="7778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90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1007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1007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0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</a:t>
            </a:r>
            <a:r>
              <a:rPr lang="es-ES" dirty="0" err="1" smtClean="0"/>
              <a:t>subítulo</a:t>
            </a:r>
            <a:r>
              <a:rPr lang="es-ES" dirty="0" smtClean="0"/>
              <a:t>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2989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2989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5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0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2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0A5BA4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7787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14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532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3" y="5893436"/>
            <a:ext cx="2176562" cy="8257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3" y="5823386"/>
            <a:ext cx="2570312" cy="8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7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Subtítulo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48" y="6107504"/>
            <a:ext cx="1807610" cy="6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sede.gob.ec/wp-content/uploads/2020/11/1.MUS-GCF-01-01-Manual_Usuario_Portal_vf25-11-2020-signed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cosede.gob.ec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229" y="3697067"/>
            <a:ext cx="8810171" cy="932990"/>
          </a:xfrm>
        </p:spPr>
        <p:txBody>
          <a:bodyPr>
            <a:noAutofit/>
          </a:bodyPr>
          <a:lstStyle/>
          <a:p>
            <a:r>
              <a:rPr lang="es-EC" sz="4000" dirty="0" smtClean="0"/>
              <a:t>WEBINAR</a:t>
            </a:r>
            <a:br>
              <a:rPr lang="es-EC" sz="4000" dirty="0" smtClean="0"/>
            </a:br>
            <a:r>
              <a:rPr lang="es-EC" sz="4000" dirty="0" smtClean="0"/>
              <a:t>USO DEL PORTAL WEB RECAUDACIÓN Y CONCILIACIÓN DE CONTRIBUCIONES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9459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7024914" y="2278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8528288"/>
              </p:ext>
            </p:extLst>
          </p:nvPr>
        </p:nvGraphicFramePr>
        <p:xfrm>
          <a:off x="1146629" y="1396999"/>
          <a:ext cx="6473371" cy="453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164235"/>
            <a:ext cx="7886700" cy="123276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FASES DEL PROYECTO PORTAL WEB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4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PASOS PREVIOS AL WEBINAR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82286"/>
              </p:ext>
            </p:extLst>
          </p:nvPr>
        </p:nvGraphicFramePr>
        <p:xfrm>
          <a:off x="529771" y="1690689"/>
          <a:ext cx="8084457" cy="371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7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CRONOGRAMA INICIO DEL PORTAL WEB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793" t="20850" r="31746" b="8004"/>
          <a:stretch/>
        </p:blipFill>
        <p:spPr>
          <a:xfrm>
            <a:off x="159658" y="1027907"/>
            <a:ext cx="4528457" cy="48354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8169" t="28845" r="39837" b="64186"/>
          <a:stretch/>
        </p:blipFill>
        <p:spPr>
          <a:xfrm>
            <a:off x="4923829" y="3445643"/>
            <a:ext cx="4220171" cy="13786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66972" y="2931886"/>
            <a:ext cx="31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OFICIO CIRCULAR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9782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DESCARGA DEL MANUAL DE USUARIO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28650" y="5094514"/>
            <a:ext cx="686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hlinkClick r:id="rId2"/>
              </a:rPr>
              <a:t>https://</a:t>
            </a:r>
            <a:r>
              <a:rPr lang="es-EC" dirty="0" smtClean="0">
                <a:hlinkClick r:id="rId2"/>
              </a:rPr>
              <a:t>www.cosede.gob.ec/wp-content/uploads/2020/11/1.MUS-GCF-01-01-Manual_Usuario_Portal_vf25-11-2020-signed.pdf</a:t>
            </a:r>
            <a:endParaRPr lang="es-EC" dirty="0" smtClean="0"/>
          </a:p>
          <a:p>
            <a:endParaRPr lang="es-EC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5873" t="14357" r="31587" b="14216"/>
          <a:stretch/>
        </p:blipFill>
        <p:spPr>
          <a:xfrm>
            <a:off x="1030513" y="885016"/>
            <a:ext cx="3410857" cy="42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107" y="0"/>
            <a:ext cx="7886700" cy="1325563"/>
          </a:xfrm>
        </p:spPr>
        <p:txBody>
          <a:bodyPr/>
          <a:lstStyle/>
          <a:p>
            <a:r>
              <a:rPr lang="es-EC" dirty="0" smtClean="0"/>
              <a:t>PLATAFORMA EDÚCATE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810" t="5040" r="4445" b="6592"/>
          <a:stretch/>
        </p:blipFill>
        <p:spPr>
          <a:xfrm>
            <a:off x="957941" y="1075638"/>
            <a:ext cx="6778173" cy="36705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420915" y="4746172"/>
            <a:ext cx="494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hlinkClick r:id="rId3"/>
              </a:rPr>
              <a:t>https://educate.cosede.gob.ec</a:t>
            </a:r>
            <a:r>
              <a:rPr lang="es-EC" dirty="0" smtClean="0">
                <a:hlinkClick r:id="rId3"/>
              </a:rPr>
              <a:t>/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4528457" y="5628214"/>
            <a:ext cx="529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009999"/>
                </a:solidFill>
              </a:rPr>
              <a:t>Contraseña: PortalWeb1</a:t>
            </a:r>
            <a:endParaRPr lang="es-EC" sz="2400" b="1" dirty="0">
              <a:solidFill>
                <a:srgbClr val="009999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3677" y="5257662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FF9900"/>
                </a:solidFill>
              </a:rPr>
              <a:t>Curso: Portal Web de Recaudación y Conciliación de Contribuciones</a:t>
            </a:r>
            <a:endParaRPr lang="es-EC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7024914" y="2278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158" t="15204" r="10317" b="19580"/>
          <a:stretch/>
        </p:blipFill>
        <p:spPr>
          <a:xfrm>
            <a:off x="-40007" y="1397000"/>
            <a:ext cx="9184007" cy="466997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164235"/>
            <a:ext cx="7886700" cy="123276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PORTAL WEB MENÚ PRINCIPAL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220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7024914" y="2278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69" y="0"/>
            <a:ext cx="7886700" cy="123276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Interacción de procesos en el Portal Web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9863930"/>
              </p:ext>
            </p:extLst>
          </p:nvPr>
        </p:nvGraphicFramePr>
        <p:xfrm>
          <a:off x="2873829" y="5283199"/>
          <a:ext cx="3352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12448114"/>
              </p:ext>
            </p:extLst>
          </p:nvPr>
        </p:nvGraphicFramePr>
        <p:xfrm>
          <a:off x="500743" y="1074057"/>
          <a:ext cx="8098971" cy="497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88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 DEL WEBINAR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63677"/>
              </p:ext>
            </p:extLst>
          </p:nvPr>
        </p:nvGraphicFramePr>
        <p:xfrm>
          <a:off x="1601561" y="1690689"/>
          <a:ext cx="6913789" cy="41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6601</TotalTime>
  <Words>297</Words>
  <Application>Microsoft Office PowerPoint</Application>
  <PresentationFormat>Presentación en pantalla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Diseño personalizado</vt:lpstr>
      <vt:lpstr>Tema de Office</vt:lpstr>
      <vt:lpstr>WEBINAR USO DEL PORTAL WEB RECAUDACIÓN Y CONCILIACIÓN DE CONTRIBUCIONES</vt:lpstr>
      <vt:lpstr>FASES DEL PROYECTO PORTAL WEB</vt:lpstr>
      <vt:lpstr>PASOS PREVIOS AL WEBINAR</vt:lpstr>
      <vt:lpstr>CRONOGRAMA INICIO DEL PORTAL WEB</vt:lpstr>
      <vt:lpstr>DESCARGA DEL MANUAL DE USUARIO</vt:lpstr>
      <vt:lpstr>PLATAFORMA EDÚCATE</vt:lpstr>
      <vt:lpstr>PORTAL WEB MENÚ PRINCIPAL</vt:lpstr>
      <vt:lpstr>Interacción de procesos en el Portal Web</vt:lpstr>
      <vt:lpstr>RETROALIMENTACIÓN DEL WEBINAR</vt:lpstr>
    </vt:vector>
  </TitlesOfParts>
  <Company>COSEDE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Herrera</dc:creator>
  <cp:lastModifiedBy>Carolina Toro</cp:lastModifiedBy>
  <cp:revision>302</cp:revision>
  <dcterms:created xsi:type="dcterms:W3CDTF">2018-11-30T14:18:03Z</dcterms:created>
  <dcterms:modified xsi:type="dcterms:W3CDTF">2020-12-16T18:25:30Z</dcterms:modified>
</cp:coreProperties>
</file>